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5.xml" ContentType="application/vnd.openxmlformats-officedocument.presentationml.notesSlide+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1.xml" ContentType="application/inkml+xml"/>
  <Override PartName="/ppt/ink/ink12.xml" ContentType="application/inkml+xml"/>
  <Override PartName="/ppt/notesSlides/notesSlide8.xml" ContentType="application/vnd.openxmlformats-officedocument.presentationml.notesSlide+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sldIdLst>
    <p:sldId id="264" r:id="rId2"/>
    <p:sldId id="257" r:id="rId3"/>
    <p:sldId id="259" r:id="rId4"/>
    <p:sldId id="265" r:id="rId5"/>
    <p:sldId id="261" r:id="rId6"/>
    <p:sldId id="260" r:id="rId7"/>
    <p:sldId id="262" r:id="rId8"/>
    <p:sldId id="26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EB87"/>
    <a:srgbClr val="8AE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20:48.43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0 143,'0'0,"0"0,0 0,0 0,0 0,0 0,0 0,0 120,0-72,0 23,0 0,0 26,24-2,-24 0,0 1,0 23,0 1,0 0,0-1,0 0,0-23,0-1,0 0,0-22,0-25,0-25,24 1,-24 0,0-24,0 24,0-24,0-24,0 0,0 24</inkml:trace>
  <inkml:trace contextRef="#ctx0" brushRef="#br0" timeOffset="641">762 0,'0'0,"0"0,0 0,0 0,0 0,0 0,0 0,0 0,-24 119,24-70,0 22,-24 1,24-1,0 24,24 1,-24 0,0-1,0 1,0 23,24-23,-24 0,0-1,24 0,0-23,-24 0,23 0,-23-25,24 1,-24-1,0-23,0 1,24-25,-24 24,0-24,0 0,0 0,0 0,0 0</inkml:trace>
</inkml:ink>
</file>

<file path=ppt/ink/ink1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29:53"/>
    </inkml:context>
    <inkml:brush xml:id="br0">
      <inkml:brushProperty name="width" value="0.05292" units="cm"/>
      <inkml:brushProperty name="height" value="0.05292" units="cm"/>
      <inkml:brushProperty name="color" value="#FF0000"/>
      <inkml:brushProperty name="fitToCurve" value="1"/>
    </inkml:brush>
    <inkml:context xml:id="ctx1">
      <inkml:inkSource xml:id="inkSrc5">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1" timeString="2015-01-26T12:43:57.146"/>
    </inkml:context>
    <inkml:brush xml:id="br1">
      <inkml:brushProperty name="width" value="0.1" units="cm"/>
      <inkml:brushProperty name="height" value="0.1" units="cm"/>
      <inkml:brushProperty name="fitToCurve" value="1"/>
    </inkml:brush>
  </inkml:definitions>
  <inkml:trace contextRef="#ctx0" brushRef="#br0">0 2359,'0'0,"0"0,0 0,0 0,0 0,0 0,0 0,0 0,0 0,0 0,0 0,0 0,0 0,0 0,0 0,0 0,0 0,0 0,96 96,-96-96,23 23,-23 1,0 0,0 0,24 0,-24 0,0-1,0 1,0 0,0 24,0-25,0 1,0 0,0 24,0-25,0 1,24 24,-24-24,0 0,0 23,0-23,0 0,0 23,0-23,0 0,24 0,-24-24,0 24,0-24,0 0,0 0,0 0,0 0,0 0,0-24,0 24</inkml:trace>
  <inkml:trace contextRef="#ctx0" brushRef="#br0" timeOffset="1093">119 2145,'0'0,"0"0,0 0,0 0,0 0,0 0,0 0,0 0,0 0,0 0,0 0,0 0,0 0,0 0,143-24,-95 24,-24 0,0 24,-1-24,1 0,0 24,24-24,-25 24,1-24,24 24,-24-1,0 1,-1-24,-23 24,24 0,0 0,-24-1,0 1,0 0,0 0,-24 0,0-1,1-23,-1 24,0 0,0-24,0 24,0-24,1 0,-25 0,24 24,24-24,-24 0,1 0,23 0,-24 0,24 0,0 0,0 0,24 0,-24 0,23 0,1 0,0 24,0-24,0 0,-1 23,25-23,-24 24,24 0,-25 0,25-24,-24 24,23-1,-23 1,0 0,0 0,0 23,-1-23,-23 0,24 0,-24 0,0-24,-24 24,24-1,-23 1,-1 0,0-24,0 24,0-24,1 24,-1-24,-24 0,24 0,1 0,-1 0,0 0,-24 0,24-24,1 24,-25 0,24-24,0 24,1 0,-1 0,0-24,0 24,24 0,-24 0,24 0,0-24,0 24,0 0,0 0,0-23,0 23</inkml:trace>
  <inkml:trace contextRef="#ctx0" brushRef="#br0" timeOffset="2687">1547 2145,'0'0,"0"0,0 0,0 0,0 0,0 0,0 0,0 0,0 0,0 0,0 0,0 0,0 0,0 0,0 0,0 0,-143 24,96-24,23 0,0 0,-24 0,25 0,-25 0,0 0,25 0,-1 0,-24 0,24-24,1 24,-1 0,0 0,1 0,23 0,-24 0,24 0,-24 0,24 0,0 0,0 0,0 24,0-24,0 0,24 24,-24 0,0-24,0 23,0 1,24 0,-24 0,0 23,23-23,-23 24,24-1,-24 1,24 0,-24-1,23 1,-23 0,0-1,24 1,-24-1,24 1,-24 0,0-24,0 23,0-23,24 0,-24 0,0-1,0-23,0 0,0 0,0 0,0 0,0 0,0 0,0-23,0 23</inkml:trace>
  <inkml:trace contextRef="#ctx0" brushRef="#br0" timeOffset="4703">72 1836,'0'0,"0"0,0 0,0 0,0 0,0 0,0 0,0 0,0 0,0 0,0 0,0 0,0 0,119 0,-95 0,23 0,-23 0,24 0,-1 0,1 0,0 0,-1 0,1 0,0 0,-1 0,-23 0,47 0,-23 0,0 0,-1 0,0 0,1 0,-1 0,1 23,-1-23,1 0,0 0,-1 0,-23 0,24 0,-1 0,-23 0,0 0,0 0,0 24,-1-24,1 0,0 0,-24 0,0 0,24 0,-24 0,0 0,0 0,0 0,0 0,0 0,0-24,0 24,0 0</inkml:trace>
  <inkml:trace contextRef="#ctx0" brushRef="#br0" timeOffset="3906">1071 2550,'0'0,"0"0,0 0,0 0,0 0,0 0,0 0,0 0,0 0,119 24,-71-24,-1 0,-23 0,24 0,-1 0,-23 0,24 0,-24 0,-1 0,1 0,0 24,-24-24,24 0,-24 0,0 0,0 0,0 0,0 0,0 0</inkml:trace>
  <inkml:trace contextRef="#ctx1" brushRef="#br1">613 591 18 0,'16'0'9'0,"-16"-7"-5"15,4 10 9-15,-4 1-11 0,3-1 0 16,-3 4 1-16,0 10 0 16,0 14-3-16,0 6 1 15,-3 14 2-15,3 14 0 16,-4 0-1-16,4-4 1 16,4 1-1-16,-4-15 1 15,0-2-2-15,0-8 0 16,3-3-1-16,1-10 0 15,0-7-4-15,0-10 1 0,0 0-6 16,3-7 0-16</inkml:trace>
  <inkml:trace contextRef="#ctx1" brushRef="#br1" timeOffset="549.4515">560 601 26 0,'-20'0'13'0,"40"-17"-8"16,-5 10 19-16,8 4-23 16,12-7 0-16,11-1 2 15,11 1 0-15,-3 3-4 16,3 4 1-16,5 3 2 15,-9 10 0-15,-3 7-1 0,-11 4 0 16,-16 6-1-16,-12 10 0 16,-15 4 0-16,-7-7 0 15,-12 7 0-15,-8-3 0 16,-3-1 0-16,-5-9 1 16,1-5-1-16,7-6 0 15,4-6 0-15,8-4 1 16,8-4-1-16,7-3 0 15,8-3 0-15,7-4 1 0,12 0-1 16,8 3 0-16,0 1 0 16,7 3 0-16,8 7 0 15,0 3 0-15,-4 4-1 16,-7 6 1 0,-9 18 0-1,-14-1 0-15,-8 1 0 16,-20-4 1-16,-7-7-1 15,-7-6 1-15,-5-8-1 16,-7 1 1-16,-4-7-2 16,4-4 1-16,0-6-4 15,7-4 1-15,4 0-4 0,8 0 1 16,4 0-5-16,8 7 1 16</inkml:trace>
  <inkml:trace contextRef="#ctx1" brushRef="#br1" timeOffset="1268.2112">1423 621 23 0,'-4'-20'11'0,"19"17"-8"0,-3 3 19 16,3 0-19-16,4 3 0 15,4 0 1-15,4 1 1 0,4 6-6 16,11 4 0-16,4 3 4 15,-4 3 0-15,0 7-1 16,1 4 0-16,-1 10-1 16,-8 10 0-16,-11-3-1 15,-11 3 1-15,-12-7-1 16,-8 4 1-16,-7-7 0 16,-8-3 0-16,-8-4 0 15,-11 0 0-15,3-7-1 16,1-7 1-16,-8-2-1 15,0-1 0-15,4-7-3 16,7-3 0-16,5-7-4 16,7-4 1-16,3 1-6 15,5-1 1-15</inkml:trace>
  <inkml:trace contextRef="#ctx1" brushRef="#br1" timeOffset="908.8461">1403 540 22 0,'-23'0'11'0,"4"41"-11"15,19-31 17-15,-4 0-16 16,4 14 0-16,0 13 4 16,8 11 0-16,0 10-5 15,3 7 0-15,1-7 3 16,-1 3 1-16,1-10-1 15,-5-3 0-15,1-17-3 16,0-4 0-16,-1-3-3 16,1-7 1-16,4 0-5 15,-1-10 1-15,-3-11-4 16,0 1 1-16</inkml:trace>
  <inkml:trace contextRef="#ctx1" brushRef="#br1" timeOffset="3370.8193">387 506 8 0,'-19'-11'4'0,"7"1"-4"15,12 0 4-15,-3 6-4 16,-1 1 0-16,0 3 0 0,0 0 0 16,4 0 0-16,0 0 1 15,0 3 1-15,0-3 0 16,0 0 1-16,4 0 0 31,4 4 1-31,-1 6 1 16,5 0-1-16,-1 1 1 15,12-5 0-15,8 1 0 16,7-3-1-16,8-1 0 0,8-3-1 16,11 0 0-16,8-7 0 15,4 0 0-15,11 1-2 16,-4-1 1-16,1 3-1 15,-1 1 1-15,-3 6-1 16,-5 1 0-16,-10 3-1 16,-9-1 1-16,1 1-1 15,-8 0 0-15,-1-4 0 16,-3 1 0-16,-3-1 1 16,-9-3 0-16,-3 0 0 15,-8 0 0-15,-4 0-1 16,-4 7 1-16,1-4-3 15,-5 1 1-15,-3-1-5 16,0-3 0-16,-1 0-5 16,9-3 0-16</inkml:trace>
  <inkml:trace contextRef="#ctx1" brushRef="#br1" timeOffset="3983.4437">2140 1235 26 0,'-23'14'13'0,"-8"64"-15"16,24-61 19-16,-1 4-16 15,-4 6 0-15,5 4 0 16,-1 3 0-16,0-10-5 15,4-7 1-15,4-7-3 16,4-7 0-16</inkml:trace>
  <inkml:trace contextRef="#ctx1" brushRef="#br1" timeOffset="19787.2029">3083 720 11 0,'0'4'5'0,"0"6"1"15,0-7 5-15,0 1-9 0,0 3 0 16,0-1 2-16,-3 1 1 15,3 0-6-15,-4-3 1 16,4 2 3-16,0-2 0 16,0-4-1-1,0 0 1-15,0-7-2 16,0-7 1-16,0 1-2 16,0-4 1-16,-4 0-1 15,0-1 1-15,0 1-1 16,0 7 0-16,-3 0-1 15,-1 3 1-15,0 4-1 16,-7 3 1-16,4 7-1 16,-9 10 1-16,-3 6-1 0,4 5 1 15,-4 13 0 1,4 13 0-16,4 1 0 0,3 6 0 16,1 4 1-16,7-14 1 15,8-3 0-15,7 3 0 16,4-14 1-16,12-13 0 15,4-10-1-15,7-11 1 16,8-3-1-16,4-6 1 16,-4-8-1-16,-4 0 1 15,-7-3-3-15,-8 4 1 16,-8 2-5-16,-7 5 0 0,-5-1-7 16,-7 7 0-16</inkml:trace>
  <inkml:trace contextRef="#ctx1" brushRef="#br1" timeOffset="20429.7911">3762 649 16 0,'0'7'8'0,"4"-11"-1"0,-4 4 4 16,4 0-11-16,-4 0 1 0,8-3 0 16,-4-4 1-16,-4 7-3 15,3-3 1-15,-3-4 0 16,-3-4 1-16,-1 1-1 0,-4 3 1 0,-4 1-2 15,-3 6 1-15,-4 3 0 16,0 4 0-16,0 3-1 16,-4 7 0-16,-4 7 1 15,-4 7 0-15,4 10 1 16,0 6 0-16,1 11 1 16,10-3 0-16,9-4 1 31,7-3 0-31,7-7 1 15,12-7 0-15,8-10-1 0,8-7 1 16,7-7-2-16,4-10 1 16,0 0-1-16,-4-10 0 15,-3-1-3-15,-9 1 0 16,-3 0-4-16,-8-4 1 16,-3 4-6-16,-9-4 0 15</inkml:trace>
  <inkml:trace contextRef="#ctx1" brushRef="#br1" timeOffset="20804.7405">3686 857 25 0,'7'-4'12'0,"9"-9"-10"15,-9 9 17-15,1 1-18 16,3 3 0-16,5 0 1 15,-1 0 0-15,4 0-2 16,1 0 0-16,3-4 2 16,3 1 0-16,-3 3 0 15,0 0 0-15,-3 0-1 16,-1 0 1-16,-4 7-2 16,0 7 1-16,-11 9-1 15,-4 8 0-15,-4 7-1 16,-7 2 1-16,3 5 0 15,1-4 0-15,-1-4 0 16,0 1 0-16,1-4 0 0,-1-4 1 16,4-2-1-16,0-8 1 15,0-3-4-15,1-3 1 16,3-4-7-16,-4-3 0 16,0-4-1-16,0-3 0 15</inkml:trace>
  <inkml:trace contextRef="#ctx1" brushRef="#br1" timeOffset="21382.9296">4483 1218 22 0,'-11'-10'11'0,"7"24"-10"0,8-14 21 15,4 0-19-15,-1 0 0 0,5 6 2 16,3 8 0-16,-7 10-6 16,-4 7 0-1,-31 44 5 1,0-7 0-16,0 0-2 15,0-10 1-15,0-7-3 16,8-7 0-16,4-20-8 16,7-7 1-16,12-10-4 15,8-21 1-15</inkml:trace>
  <inkml:trace contextRef="#ctx0" brushRef="#br0" timeOffset="-33266">5282 355,'0'0,"0"0,0 0,0 0,0 0,0 0,0 0,0 0,0 0,0 0,0 0,0 0,0 0,143-24,-96 24,-23 0,24 0,-24 0,23 24,1-24,-1 0,1 24,0-24,-1 0,1 0,0 0,23 24,-47-24,47 0,-23 0,-1 0,1 0,0 0,-1 0,1 0,0 0,-1 0,1 24,-1-24,1 0,0 0,-24 0,23 0,-23 0,24 0,-25 0,25 23,-24-23,23 0,-23 0,0 0,0 0,24 0,-25 0,1 0,0 0,0 0,0 0,23-23,-23 23,0 0,23 0,-23 0,0 0,0 0,24 0,-25-24,1 24,0 0,0 0,0 0,-1-24,1 24,-24 0,0 0,0 0,0 0,0 0,0-24,-24 24,24 0</inkml:trace>
  <inkml:trace contextRef="#ctx0" brushRef="#br0" timeOffset="-31782">5830 593,'0'0,"0"0,0 0,0 0,0 0,0 0,0 0,0 0,0 0,0 0,0 0,0 143,0-119,0-1,0 1,-23 23,23-23,0 0,0 0,0 23,0-23,0 0,0 0,0 0,0-1,0 1,0-24,0 24,0-24,0 0,23 0,-23 24,0-48,0 24,0 0,0-24,0 24,0-24,0 1,0-1,0 0,0 0,0 0,0 0,0 1,0-25,-23 24,23 0,0 24,0-47,0 47,-24-23,24-1,0 0,0 24,0-23,24-1,-24 24,0-24,23 0,1 24,-24-24,24 24,0 0,-24-24,24 24,0 0,-1 0,1 0,0 0,0 0,0 0,-1 24,25-24,-24 0,0 24,-1-24,1 24,-24-24,24 24,0 0,-24-24,0 23,0-23,0 24,0-24,0 24,-24-24,0 23,0-23,24 24,-23-24,-1 0,0 0,0 0,0 23,1-23,-1 0,0 0,24 0,-24-23,24 23,-24 0,24 0,0 0,0 0,0 0,0 0,0 0,24 0,-24 0,24 23,-24-23,24 0,0 0,-1 0,1 24,0-24,0 0,23 24,-23-24,0 24,0-24,-24 24,24-1,0-23,-24 24,0 0,0 0,0 0,0 0,0-24,0 23,-24 1,24-24,-24 24,24 0,-24-24,0 0,0 24,1-24,-1 0,0 0,0 0,-23 0,23 0,0-24,-24 24,25 0,-1-24,0 24,0 0,0-24,24 24,-24-24,24 24,0-23,0 23,0 0,0 0,0-24,24 24,-24 0</inkml:trace>
  <inkml:trace contextRef="#ctx0" brushRef="#br0" timeOffset="-29672">6711 569,'0'0,"0"0,0 0,0 0,0 0,0 0,0 0,0 0,0 0,0 0,-72 96,48-72,0 23,24 0,-23-23,-1 23,24 1,0-1,-24 1,24-24,0 24,-24-25,48 1,-24 0,0-24,0 0,0 0,0 0,0 0,0-24,0 0,24 1,-24-1,0-24,24 0,-1 25,-23-25,24 0,-24 1,24 24,0-25,-24 25,24-25,0 24,-24 0,23 0,-23 1,24 23,-24-24,24 24,-24 0,0 24,24-24,-24 23,24 1,-24 0,23 0,1 0,-24 23,24-23,0 23,0 0,-24-23,23 24,1-24,0 23,0-23,0 0,0 24,-1-48,-23 23,24-23,-24 24,0-24,24 0,-24 0,0 0,0 0,0 0,-24-24,24 24</inkml:trace>
  <inkml:trace contextRef="#ctx0" brushRef="#br0" timeOffset="-28485">6639 736,'0'0,"0"0,0 0,0 0,0 0,0 0,0 0,0 0,0 0,0 0,0 0,0 0,119 24,-71-24,-24 0,-1 23,25-23,-24 24,23-24,-23 0,24 23,-24-23,0 24,-1-24,-23 0,24 0,-24 0,24 0,-24 0,24 0,-24 0</inkml:trace>
  <inkml:trace contextRef="#ctx1" brushRef="#br1" timeOffset="22247.3523">2926 420 19 0,'-11'-6'9'0,"3"12"-6"16,12-6 12-16,4-3-13 16,3 6 0-16,4-3 2 15,8 0 0-15,4 0-4 16,8 0 1-16,7 0 2 15,4 0 1-15,8 4-1 16,-4 6 0-16,11-3-1 16,4-4 0-16,0 1-2 0,4 6 1 15,-7 0-1-15,-5-3 1 16,1 3 0-16,-5-3 0 16,1-4-1-16,-8 1 1 15,-7-4-1-15,-9 0 1 16,-3 0-4-16,-8 3 1 15,-3-3-7-15,-5-3 1 16,1 3-2-16,-9-7 0 16</inkml:trace>
</inkml:ink>
</file>

<file path=ppt/ink/ink1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34:15.45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5047 72,'0'0,"0"0,0 0,0 0,0 0,0 0,0 0,-72 95,48-48,0 1,1 0,-1-1,0-23,-24 24,48-24,-23-1,23 1,0 0,0-24,23 24,1-24,0 0,24 0,-1 24,1-24,0 0,-1 0,1 0,-1 0,-23 0,0 0,0 0,-24 0,24 0,-24-24,0 24</inkml:trace>
  <inkml:trace contextRef="#ctx0" brushRef="#br0" timeOffset="500">5356 143,'0'0,"0"0,0 0,0 0,0 0,0 0,0 0,0 0,0 0,0 0,-48 143,25-119,23-24,23 23,-23 1,24-24,24 0,-24 0,23 24,1-48,0 24,-25 0,1 0,0 0,-24 0,24 0,0-24,-24 24,0 0</inkml:trace>
  <inkml:trace contextRef="#ctx0" brushRef="#br0" timeOffset="859">5594 0,'0'0,"0"0,0 0,0 0,0 0,0 0,0 0,0 0,-24 167,24-96,0-23,-23 23,23-23,0 0,0-1,0-23,23 24,-23-48,0 0,0 23,24-23,-24 0,0-23,24 23,-24 0</inkml:trace>
  <inkml:trace contextRef="#ctx0" brushRef="#br0" timeOffset="1234">5856 548,'0'0,"0"0,0 0,0 0,0 0,0 0,0 0,0 0,-47 143,47-72,-24-23,24-2,-24-22,24 24,-24-24,24 23,-24 1,24-48</inkml:trace>
  <inkml:trace contextRef="#ctx0" brushRef="#br0" timeOffset="2406">6212 72,'0'0,"0"0,0 0,0 0,0 0,0 0,0 0,0 0,0 0,0 0,48 119,-72-48,0-23,1 23,0-23,-1-1,24 1,0 0,24-25,-1 1,24-24,1 0,-1 0,1 0,0 0,-25-24,1 24,0 0,0-23,0 23,-24 0</inkml:trace>
  <inkml:trace contextRef="#ctx0" brushRef="#br0" timeOffset="2812">6570 191,'0'0,"0"0,0 0,0 0,0 0,0 0,0 0,0 0,119-96,-96 73,25 23,-24 23,0-23,-1 24,-23 0,-23 0,-1 0,0-1,-24 1,25 0,23-24,0 0,0 0,23 0,1 24,24-24,-1 24,-23-1,0 1,0 0,-48 24,24-24,-48-1,1 1,23 0,-24 0,1-24,23 0,0 24,24-24,-24 0,24-24,24 24,-24 0,24-24,-24 24</inkml:trace>
  <inkml:trace contextRef="#ctx0" brushRef="#br0" timeOffset="3343">7070 572,'0'0,"0"0,0 0,0 0,0 0,-72 95,48-48,1 1,-1-24,0 24,0-26,0 26,0-24,1 23,-1-23,24-24</inkml:trace>
  <inkml:trace contextRef="#ctx0" brushRef="#br0" timeOffset="4375">5047 1023,'0'0,"0"0,0 0,0 0,0 0,0 0,0 0,-72 119,24-71,25-1,-1 1,-24 23,1-23,23 0,0-25,24 1,0 0,0 0,24-24,23 0,1 0,0 0,-1 0,1 0,0 0,-25-24,25 24,-24 0,0-24,-1 24,-23 0</inkml:trace>
  <inkml:trace contextRef="#ctx0" brushRef="#br0" timeOffset="4812">5451 1047,'0'0,"0"0,0 0,0 0,0 0,0 0,0 0,0 0,0 0,0 0,-119 47,95-47,-23 0,23 0,24 24,-24-24,24 24,-24 0,24-24,0 24,0 0,0-1,0-23,0 24,24-24,0 0,-24 0,24 0,0 0,23 0,-23 24,0 0,24 0,-25 23,-23-23,0 24,-23-25,23 1,-48 0,24 0,-24-24,25 0,-1 0,24 0,-24 0,24 0,0-24,0 24,0 0,24-24,-24 24</inkml:trace>
  <inkml:trace contextRef="#ctx0" brushRef="#br0" timeOffset="5422">5618 1523,'0'0,"0"0,0 0,0 0,0 0,0 0,0 0,-71 119,47-95,24 0,-24 0,24-24,0 0,0 23,0-46,0 23,0-24,0 24</inkml:trace>
  <inkml:trace contextRef="#ctx0" brushRef="#br0" timeOffset="5703">6166 1071,'0'0,"0"0,0 0,0 0,0 0,0 0,0 0,0 0,-72 166,48-118,-23 0,23-1,0 1,-23-1,23 1,24-24,-24 0,24-24,24 0,0 24,-1-24,1 0,24 0,-1 23,1-23,0 0,-25 0,24 0,-23 0,0 0,-24 0,24 0,-24 0</inkml:trace>
  <inkml:trace contextRef="#ctx0" brushRef="#br0" timeOffset="6187">6498 1166,'0'0,"0"0,0 0,0 0,0 0,0 0,0 0,0 0,0 0,0 0,0 0,0 0,-48 119,48-119,0 0,0-24,0 24,0 0,-23 24,23-24,0 0,0 24,0-24,0 24,-24-1,24 1,0 0,0 0,0 0,0-1,0 1,24 0,-1 0,25-24,-24 24,24-24,-1-24,1 0,-24 0,23-23,-23 23,-24-24,24 24,-48 1,24-1,-24 24,0 0,1 24,-1 23,0-23,24 24,0-1,0-23,24 24,-24-24,24-1,-1 1,1-24,0 24,-24-24</inkml:trace>
  <inkml:trace contextRef="#ctx0" brushRef="#br0" timeOffset="18609">5023 1928,'0'0,"0"0,0 0,0 0,0 0,0 0,0 0,0 0,0 0,0 0,-24 119,0-71,0-1,0 1,-23-24,23 23,0 1,24-24,0 0,24-1,0-23,0 24,23-24,1 0,-24 0,0 0,23-24,-23 24,0 0,0-23,-24 23</inkml:trace>
  <inkml:trace contextRef="#ctx0" brushRef="#br0" timeOffset="19031">5404 1952,'0'0,"0"0,0 0,0 0,0 0,0 0,0 0,0 0,24 143,-24-96,0 1,0-1,0 1,0 0,0-24,0-24,0 23,0-23,0 0,0 0,0 0</inkml:trace>
  <inkml:trace contextRef="#ctx0" brushRef="#br0" timeOffset="19297">5713 2214,'0'0,"0"0,0 0,0 0,0 0,0 0,0 0,-24 166,24-118,0 0,0 23,-23-24,23 0,0-23,0 0,0-24,0 24,0-24,0 0,0 0</inkml:trace>
  <inkml:trace contextRef="#ctx0" brushRef="#br0" timeOffset="19593">6118 1928,'0'0,"0"0,0 0,0 0,0 0,0 0,0 0,-24 143,24-96,-24 1,1 23,23-23,0-24,0 24,23-25,1 1,0-24,24 0,-2 0,2 0,0-24,-25 24,1 0,0-23,24 23,-48-24,23 0,-23 24</inkml:trace>
  <inkml:trace contextRef="#ctx0" brushRef="#br0" timeOffset="19953">6498 1904,'0'0,"0"0,0 0,0 0,0 0,0 0,0 0,0 0,143 0,-119 24,0-24,-1 24,-23 0,0 23,-23-23,-1 24,0-25,-24 25,25-24,23 23,0-23,0 0,23 0,1 0,0 0,0-24,0 23,-1-23,1 0,0-23,-24 23</inkml:trace>
  <inkml:trace contextRef="#ctx0" brushRef="#br0" timeOffset="20328">7046 2261,'0'0,"0"0,0 0,0 0,0 0,0 0,-24 119,0-95,0 48,1-25,-1 0,0 0,0-23,0 24,24-24,-24 0,-23-1,47-23</inkml:trace>
  <inkml:trace contextRef="#ctx0" brushRef="#br0" timeOffset="21328">5237 2737,'0'0,"0"0,0 0,0 0,0 0,0 0,0 0,0 0,-71 119,47-72,-24 1,24-1,-23-23,23 24,24-24,-24 0,24-1,24 1,0-24,0 24,23-24,-23 0,24 0,-25 0,25 0,-24 0,0 0,-24 0,23 0,1-24,-24 24</inkml:trace>
  <inkml:trace contextRef="#ctx0" brushRef="#br0" timeOffset="21750">5618 2856,'0'0,"0"0,0 0,0 0,0 0,0 0,0 0,-143-24,119 24,1 0,-1 24,24-1,0 1,0 0,24 24,-1-1,1-23,0 24,-24-1,0-23,0 24,0-48,-24 24,24-24,-24-24,1 24,23-24,0-24,23 25,-23-25,24 0,24 24,-24-23,-1 23,1 0,-24 24,24-24,-24 24,0 0,0-23,0 23</inkml:trace>
  <inkml:trace contextRef="#ctx0" brushRef="#br0" timeOffset="22297">5809 3213,'0'0,"0"0,0 0,0 0,0 0,-48 119,48-95,-24-1,24 25,0-24,-24 0,24 0,0-1,0 1,0-24,0 0</inkml:trace>
  <inkml:trace contextRef="#ctx0" brushRef="#br0" timeOffset="22578">6212 2879,'0'0,"0"0,0 0,0 0,0 0,0 0,0 0,0 0,-94 143,94-119,-24 24,0-1,1 1,23-24,0 23,23-23,1 0,0-24,24 24,-2-24,2-24,-24 24,23 0,-23 0,0-24,0 24,-24 0,24-24,-24 24</inkml:trace>
  <inkml:trace contextRef="#ctx0" brushRef="#br0" timeOffset="22968">6379 2879,'0'0,"0"0,0 0,0 0,0 0,0 0,0 0,0 0,143-23,-119 23,23 23,-23-23,-24 24,24 24,-24-24,0 23,-24 25,24-25,-24-23,24 24,0-24,-23-1,23 25,0-24,0-24</inkml:trace>
  <inkml:trace contextRef="#ctx0" brushRef="#br0" timeOffset="31703">0 4331,'0'0,"0"0,0 0,0 0,0 0,0 0,119 0,-71 0,0 0,23 0,0-24,1 48,-1-48,25 24,-1 0,0 24,0-24,1 0,-1 0,0 0,-1 0,2 0,23 0,-24 0,0 0,0 0,1 0,-1 0,0-24,-23 24,23 0,-24 0,1 0,-1 0,-23-24,-1 24,1 0,0 0,-25-23,-23 23,24 0,-24 0,24 0,-24 0,0 0,0 0</inkml:trace>
  <inkml:trace contextRef="#ctx0" brushRef="#br0" timeOffset="65625">5142 3737,'0'0,"0"0,0 0,0 0,0 0,0 0,0 0,0 0,-72 119,49-95,-25 23,24-23,-24 24,25-1,-25 1,48-24,-24 23,24-23,24 0,0 0,23-1,1-23,0 0,-1 0,1 0,0 0,-1 0,-23 0,0 0,0 0,-24-23,23 23,-23 0</inkml:trace>
  <inkml:trace contextRef="#ctx0" brushRef="#br0" timeOffset="66109">5404 3760,'0'0,"0"0,0 0,0 0,0 0,0 0,0 0,0 0,0 0,0 0,0 0,0 0,143-23,-120 23,-23 23,0 1,0 0,-23 0,-1-24,0 24,0-24,0 24,1-24,23 0,0 0,23 0,1 0,0 0,24 23,-1-23,1 24,-24 0,-1 0,25 0,-48-1,24 1,-48 0,24 0,-48 0,25-1,-25-23,24 24,-23-24,23 0,-24 24,24-24,1-24,23 24,0 0,0 0,0 0,0 0,0 0,0 0</inkml:trace>
  <inkml:trace contextRef="#ctx0" brushRef="#br0" timeOffset="66828">5880 4260,'0'0,"0"0,0 0,0 0,0 0,0 0,0 0,0 0,-48 142,25-118,23 0,-24-24,24 24,0-24,0 0,0 24,0-48,0 24,0 0</inkml:trace>
  <inkml:trace contextRef="#ctx0" brushRef="#br0" timeOffset="67156">6284 3737,'0'0,"0"0,0 0,0 0,0 0,0 0,0 0,0 0,0 0,-48 143,24-96,1 1,0-24,-1 23,24 1,-24-24,24 23,0-23,0 0,0 0,24-24,0 23,22-23,-22 23,24-23,-1 0,1 0,0 0,-25 0,1 0,0 0,0 0,0 0,-24 0,24-23,-24 23</inkml:trace>
  <inkml:trace contextRef="#ctx0" brushRef="#br0" timeOffset="67718">6998 3760,'0'0,"0"0,0 0,0 0,0 0,0 0,0 0,0 0,0 0,0 0,-119-23,95 23,-23 0,-1 0,24 0,0 0,1 0,-1 0,0 0,24 23,0-23,-24 24,24 0,0 0,0 0,-24 0,24-24,0 23,0-23,24 0,-24 0,24 0,0 0,0 0,-1 0,25 0,-24 24,23-24,-23 24,24 0,-24 0,0-1,-1 25,-23-24,0 0,0-1,-23 1,-1-24,0 24,0 0,-24-24,1 24,-1-24,1 0,23 0,-24 0,24 0,24 0,-23 0,23 0,-24 0,24 0,0-24,0 24</inkml:trace>
  <inkml:trace contextRef="#ctx0" brushRef="#br0" timeOffset="69843">5856 3832,'0'0,"0"0,0 0,0 0,0 0,0 0,0 0,0 0,0 0,0 0,0 0,0 0,0 0,24 167,-24-144,-24 25,24-24,0 23,0 1,0-24,0 23,0-24,0 1,0 0,0 0,0 0,0-1,0-23,0 0,0 0,0 0,24 0,-24-23,0 23,0-24,0 0,0 0,0 24,0-47,0 47,0-23,0-1,0 0,0 24,0-24,0 0,0 24,-24 0,24-23,0 23,0 0,-24 0,24 0,-23 23,-1-23,0 0,24 0,-24 24,0-24,24 24,-24-24,24 24,0-24,-23 24,23-24,0 23,0-23,23 0,-23 23,0-23,24 0,0 0,0 0,0 0,0 0,-1 0,1 0,-24 0,24-23,0 23,0-23,-24 23,0 0,23-24,-23 24,0 0,0 0,0-24,0 24,0 0</inkml:trace>
  <inkml:trace contextRef="#ctx0" brushRef="#br0" timeOffset="99859">5094 4617,'0'0,"0"0,0 0,0 0,0 0,0 0,0 0,0 0,0 0,0 0,-47 119,23-72,0-23,0 24,0-1,0-23,1 24,23-24,0 0,0 23,23-23,25-24,-24 24,24-24,23 24,-23-24,-1 0,1 0,-1-24,-23 24,0 0,-24 0,24 0,-24-24,0 24,0 0</inkml:trace>
  <inkml:trace contextRef="#ctx0" brushRef="#br0" timeOffset="100437">5737 4736,'0'0,"0"0,0 0,0 0,0 0,0 0,0 0,-24 143,24-96,0 1,0 0,0-1,0-23,0 24,0-25,24-23,-24 0,0 0,0 0,0-23,0-1,0 0,0 0,0 0,0-23,-24 23,24 0,0-24,-24 25,24-1,-23 0,23 0,-24 0,0 1,24 23,-24-24,0 24,1 0,23 0,-24 24,0-1,24-23,0 24,0 0,0-24,24 24,0-24,-1 24,25-24,0 0,-25 0,25 0,0 0,-1 0,1 23,0-46,-1 23,-23 0,0 0,0 0,-1 0,-23-24,24 24,-24 0,0 0,0-24,0 24,0 0</inkml:trace>
  <inkml:trace contextRef="#ctx0" brushRef="#br0" timeOffset="101515">5213 4641,'0'0,"0"0,0 0,0 0,0 0,0 0,0 0,0 0,0 0,-47 142,47-118,0-24,0 24,23-24,1 24,0-24,0 24,0-24,23 0,-23 0,0 0,0 0,0 0,-1 0,-23 0,24 0,-24 0,0 0,0-24,0 24</inkml:trace>
  <inkml:trace contextRef="#ctx0" brushRef="#br0" timeOffset="101968">5380 4521,'0'0,"0"0,0 0,0 0,0 0,0 0,0 0,0 0,0 0,-24 143,24-71,0-25,0 1,-24 23,24-23,0 24,0-25,24-23,-24 0,0 0,0-24,24 23,-24-23,0-23,24 23,-24 0</inkml:trace>
  <inkml:trace contextRef="#ctx0" brushRef="#br0" timeOffset="102640">6308 4664,'0'0,"0"0,0 0,0 0,0 0,0 0,0 0,0 0,0 0,-96 96,73-49,0-23,-1 24,0-1,0 1,0-24,24 0,0-1,24 25,-24-48,48 24,-24-24,22 24,2-24,0 0,-1-24,-23 24,0 0,0 0,-1-24,1 24,0-24,-24 24</inkml:trace>
  <inkml:trace contextRef="#ctx0" brushRef="#br0" timeOffset="103062">6712 4664,'0'0,"0"0,0 0,0 0,0 0,0 0,0 0,-47 119,23-71,24 0,24-1,-24 1,24 0,23-25,-23 1,24-24,-1 0,-23 0,0-24,24 1,-48-1,0 0,0 0,-24 0,0 48,0-24,0 24,0 0,24 23,24 1,-24 0,24-25,-24 1,24 0,0 0,0-24,23 0,-47 0</inkml:trace>
  <inkml:trace contextRef="#ctx0" brushRef="#br0" timeOffset="104859">7117 4213,'0'0,"0"0,0 0,0 0,0 0,0 0,0 0,0 0,0 0,0 0,0 0,0 142,-24-118,24-1,-23 1,23-24,-24 24,24-24,-24 24,24-24,0 0</inkml:trace>
  <inkml:trace contextRef="#ctx0" brushRef="#br0" timeOffset="116125">4999 5450,'0'0,"0"0,0 0,0 0,0 0,0 0,0 0,0 0,0 0,0 0,0 0,-24 143,0-95,0-25,1 25,-1 0,24-1,0 1,0 0,24-25,-1 24,25-23,-24 0,24-24,-1 23,25-23,-25 0,1 0,-24 0,-1 0,1-23,0 23,0 0,-24 0,24-24,-24 24</inkml:trace>
  <inkml:trace contextRef="#ctx0" brushRef="#br0" timeOffset="116812">5428 5498,'0'0,"0"0,0 0,0 0,0 0,0 0,0 0,0 119,0-72,0 25,0-24,0-1,0 1,0-24,0-1,0 1,0-1,0-23,0 0,0 0</inkml:trace>
  <inkml:trace contextRef="#ctx0" brushRef="#br0" timeOffset="117140">6023 5450,'0'0,"0"0,0 0,0 0,0 0,0 0,0 0,0 191,0-144,24 1,-24 23,0-23,0 0,23-25,-23 1,0-24,0-24,0-23,-23-1,23 24,-48-23,24-1,-23 0,-1 25,0 23,1 0,23 23,24-23,0 48,24-48,23 24,1 0,0-24,23 0,0 0,-23-24,-24 24,0 0,22 0,-46-24,24 24,0-24,-24 24</inkml:trace>
  <inkml:trace contextRef="#ctx0" brushRef="#br0" timeOffset="117656">6379 5450,'0'0,"0"0,0 0,0 0,0 0,0 0,0 0,0 143,0-95,0-1,-24 25,24-25,-24 1,24 0,0-1,0-24,24 1,0 0,0-1,23-23,1 0,0 0,-24-23,-1 23,25 0,-24-24,0 0,-1 1,-23 23</inkml:trace>
  <inkml:trace contextRef="#ctx0" brushRef="#br0" timeOffset="118015">6712 5569,'0'0,"0"0,0 0,0 0,0 0,0 0,0 0,143-24,-119 48,24-24,-1 0,1 0,0 0,-25 0,-23 24,24 0,-24 23,-24-23,24 48,-23-48,23 23,-24 1,0-24,24-1,0 1,0-24,0 23,0-23,0 0</inkml:trace>
  <inkml:trace contextRef="#ctx0" brushRef="#br0" timeOffset="118390">7260 5973,'0'0,"0"0,0 0,0 0,0 0,-48 143,25-119,23 0,-24 23,0-23,24 0,-48 0,48-24</inkml:trace>
  <inkml:trace contextRef="#ctx0" brushRef="#br0" timeOffset="121312">5023 6378,'0'0,"0"0,0 0,0 0,0 0,0 0,0 0,0 0,-72 143,48-96,1 25,-1-25,0 1,24 0,24-1,0-23,23 0,1-24,0 0,-1 0,1-24,-1 24,-23-24,24 24,-24-47,-24 47</inkml:trace>
  <inkml:trace contextRef="#ctx0" brushRef="#br0" timeOffset="121640">5285 6425,'0'0,"0"0,0 0,0 0,0 0,0 0,0 0,0 0,143-47,-120 71,25-24,-24 23,0 1,-24 0,0 0,-24 24,0-1,0 1,0-1,1 1,-1-24,24 23,24-23,23 0,-23-24,24 0,-1 0,1 0,-24-24,-1 24,1 0,0-24,24 1,-48 23</inkml:trace>
  <inkml:trace contextRef="#ctx0" brushRef="#br0" timeOffset="122140">6023 6425,'0'0,"0"0,0 0,0 0,0 0,0 0,0 0,24 167,-24-119,0 23,23 1,-46-25,46 1,-23-24,0 0,0-24,0-24,-23 0,23-24,-24 1,0-1,-24 0,1 1,-1-1,24 48,-23-24,23 48,24-24,24 24,0 0,23 0,25-1,-1-23,0 0,1 0,-2-23,-22 23,-24-24,0 24,-1-24,1 24,0-24,-24 24</inkml:trace>
  <inkml:trace contextRef="#ctx0" brushRef="#br0" timeOffset="122656">6570 6378,'0'0,"0"0,0 0,0 0,0 0,0 0,0 0,-48 167,24-120,24 1,-24 23,0-23,1-1,23 1,0 0,0-1,23-23,1-24,24 24,0-24,-1-24,-23 24,24 0,-25 0,1-24,24 1,-1-1,-47 24</inkml:trace>
  <inkml:trace contextRef="#ctx0" brushRef="#br0" timeOffset="123000">7189 6592,'0'0,"0"0,0 0,0 0,0 0,0 0,0 0,0 0,-119-95,71 71,24 24,-23 0,-1 0,48 24,-24 0,48 23,0 1,23 0,-23-1,0 25,24-1,-25-23,-23-1,0-23,-23 0,-1-24,0 0,0-24,-23 0,47 1,-24-25,24 24,24-24,-1 1,25-1,-24 24,23 1,-23-25,0 24,0 0,-24 24,0-23,0 23,0-24,-24 0,24 24</inkml:trace>
  <inkml:trace contextRef="#ctx0" brushRef="#br0" timeOffset="182687">4785 7164,'0'0,"0"0,0 0,0 0,0 0,0 0,0 0,-72 119,72-72,0-23,-24 24,24-24,0-1,0 1,0 0,0 0,24-24,0 0,0 24,0-24,23 0,-23 0,24 0,-25 0,25 0,-48 0,24 0,0-24,-24 24,24 0,-24 0</inkml:trace>
  <inkml:trace contextRef="#ctx0" brushRef="#br0" timeOffset="183125">5166 7259,'0'0,"0"0,0 0,0 0,0 0,0 0,0 0,0 0,0 0,-48 119,48-95,0 0,24-1,23 1,-23-24,24 24,-1-24,-23-24,24 24,-24-24,0 24,-1-23,-23-1,24-24,-24 48</inkml:trace>
  <inkml:trace contextRef="#ctx0" brushRef="#br0" timeOffset="183406">5404 7187,'0'0,"0"0,0 0,0 0,0 0,0 0,0 167,0-119,0 23,-24-23,24 23,0-23,0-1,0-24,0 1,0-24,0 24,24-24,-24-24,0 24</inkml:trace>
  <inkml:trace contextRef="#ctx0" brushRef="#br0" timeOffset="183672">5904 7164,'0'0,"0"0,0 0,0 0,0 0,0 0,0 0,0 143,0-96,0 25,0-25,0 1,0-1,24-23,-24 0,23 0,-23-48,0 0,0 0,0-23,-23 23,-1-24,0 1,0 23,-23 0,23 24,0 0,0 24,24 0,24 0,0 23,23-23,25 0,-1 0,1-24,-1 0,-23 0,-2-24,2 24,-24-24,0 24,-1-24,-23 0,0 24</inkml:trace>
  <inkml:trace contextRef="#ctx0" brushRef="#br0" timeOffset="184218">6450 7211,'0'0,"0"0,0 0,0 0,0 0,0 0,-23 143,-1-119,24 24,-24-1,24 1,0-1,0 1,0-24,24-1,0 1,-1-24,25 0,0 0,-1 0,1-24,0 24,-25 0,1 0,0-23,0 23,0-24,-24 24</inkml:trace>
  <inkml:trace contextRef="#ctx0" brushRef="#br0" timeOffset="184609">7141 7259,'0'0,"0"0,0 0,0 0,0 0,0 0,0 0,0 0,0 0,0 0,0 0,0 0,-119-48,95 48,0-24,24 24,-23 0,23 0,0 0,0 0,0 24,23-24,-23 0,0 24,0-24,0 24,0-24,0 24,0 0,0-1,-23 1,23 0,0 0,0-24,0 24,23-24,1 0,-24-24,24 24,0 0,0 0,23 24,-23-24,0 23,0 1,-1 0,-23 0,24 0,-24-1,-24 1,24 0,-23 0,-25-24,24 23,-23-23,23 0,0-23,0 23,0 0,1 0,-1-24,24 24,0 0,-24-24,24 24</inkml:trace>
  <inkml:trace contextRef="#ctx0" brushRef="#br0" timeOffset="185422">7403 7758,'0'0,"0"0,0 0,0 0,0 0,0 0,-71 119,47-95,0 0,0-1,0 1,0-24,1 24,23-24,0 0,0 0</inkml:trace>
  <inkml:trace contextRef="#ctx0" brushRef="#br0" timeOffset="193578">5023 7948,'0'0,"0"0,0 0,0 0,0 0,0 0,0 0,0 0,-72 120,48-97,1 25,-1 0,-24-1,48 25,-24-49,24 25,24 0,0-24,24-1,23 1,-23 0,23-24,1 0,-25-24,-23 24,24 0,-48-24,23 24,1-23,0-1,-24 24</inkml:trace>
  <inkml:trace contextRef="#ctx0" brushRef="#br0" timeOffset="193984">5356 8044,'0'0,"0"0,0 0,0 0,0 0,0 0,0 0,119-24,-71 24,-24 0,-1 24,1 0,-24-1,0 1,-24 0,-23 0,23 0,0-1,0 1,24 0,24-24,0 24,24-24,-1 0,1 24,-24-1,-1 1,-23 24,0-24,-23 23,-1-23,-24 0,1 0,-1 0,0-24,25 0,-25-24,48 0,-24 0,24 0,0 1,0-1,24 0,-24-24,48 24,-48 24</inkml:trace>
  <inkml:trace contextRef="#ctx0" brushRef="#br0" timeOffset="194515">5975 8044,'0'0,"0"0,0 0,0 0,0 0,0 0,0 0,0 0,0 0,0 0,72 143,-72-72,-24-23,24 23,0 1,0-25,0 1,0-24,0-24,0 0,0-24,0 0,0-24,-24 1,24-1,-24-23,-23 23,23 24,0-23,-24 47,25 0,-1 0,24 23,24 25,-1-24,1 23,24-23,23 0,1 0,-25-24,25 0,-26 0,2 0,-24-24,0 24,-1-24,1 0,0 1,-24 23</inkml:trace>
  <inkml:trace contextRef="#ctx0" brushRef="#br0" timeOffset="195109">6498 7972,'0'0,"0"0,0 0,0 0,0 0,0 0,-24 143,24-95,-24-1,1 25,-1-25,24 25,-24-24,24-25,-24 25,48-24,-24 0,24-24,23 23,1-23,0 0,-1 0,1-23,23 23,-47 0,24-24,-24 24,-1-24,1 24,0-48,-24 48</inkml:trace>
  <inkml:trace contextRef="#ctx0" brushRef="#br0" timeOffset="195484">7022 7996,'0'0,"0"0,0 0,0 0,0 0,0 0,0 0,0 0,-71 119,71-47,0-25,0 25,0-1,23 1,25-25,-24-23,23 0,1-24,0 0,-1-24,-23-24,0 25,-24-25,0 24,-24 0,-24 24,25 24,-1 0,-24 24,48 23,-24-23,24-1,0 1,0-1,0-23,24 24,-24-24,0-24</inkml:trace>
  <inkml:trace contextRef="#ctx0" brushRef="#br0" timeOffset="245187">4880 9044,'0'0,"0"0,0 0,0 0,0 0,0 0,-72 119,72-71,-23-25,23 25,0 0,23-2,-23-22,48 24,0-1,-1-23,25 0,-1 24,-23-25,23-23,-47 24,24-24,-1 24,-23-24,24-24,-48 24</inkml:trace>
  <inkml:trace contextRef="#ctx0" brushRef="#br0" timeOffset="245593">5356 9068,'0'0,"0"0,0 0,0 0,0 0,0 0,0 143,0-120,0 49,0-25,-24 24,24-24,0 1,0 0,0-24,0-24,0 23,0-23,0 0,0-23,0 23</inkml:trace>
  <inkml:trace contextRef="#ctx0" brushRef="#br0" timeOffset="246078">5880 9115,'0'0,"0"0,0 0,0 0,0 0,0 0,0 0,0 167,24-143,-24 46,0-22,24-24,-24-1,23 1,-23 0,0-24,0-24,0 0,0 1,-23-1,-1-24,-24 2,24 22,-23-24,-1 24,0 1,1 23,-1 0,24 0,1 23,-1-23,24 24,24 0,-1-24,25 24,0 0,23-24,-23 23,23-23,1 0,-25 0,1 0,-1-23,-23 23,0-24,0 0,-24 24,0-24,0 24,0 0,0-24,0 24,-24 0,24 0,0 0</inkml:trace>
  <inkml:trace contextRef="#ctx0" brushRef="#br0" timeOffset="247031">6284 9211,'0'0,"0"0,0 0,0 0,0 0,0 0,0 0,-72 119,72-73,-23 2,0-1,23 1,0 0,0-1,0 1,23-24,0 23,1-23,24 0,-1-24,25 0,-25 0,1-24,-24 24,24 0,-25-24,25 1,-24-25,-24 48</inkml:trace>
  <inkml:trace contextRef="#ctx0" brushRef="#br0" timeOffset="247437">7046 9258,'0'0,"0"0,0 0,0 0,0 0,0 0,0 0,0 0,0 0,-119-71,71 47,0 24,1 24,-1-24,24 24,-23-1,23 1,0 0,24 0,0 0,0-1,24 0,0-23,0 0,23 0,1 0,-1 24,1 0,0 0,-1-1,-23 1,0 24,0 0,-24-25,-24 25,0-24,0 23,-23-23,-1 0,0-24,1 24,23-24,0 0,0 0,-23 0,23 0,-24 0,48 0</inkml:trace>
  <inkml:trace contextRef="#ctx0" brushRef="#br0" timeOffset="248156">5070 9900,'0'0,"0"0,0 0,0 0,0 0,0 0,0 0,0 0,0 0,-23 119,-1-47,24-25,-24 1,-24-1,48 1,-24 24,1-25,23-23,23 24,1-25,24-23,0 24,23-24,-23 24,-1-24,-23 0,0-24,23 24,-23 0,0-24,-24 24</inkml:trace>
  <inkml:trace contextRef="#ctx0" brushRef="#br0" timeOffset="248656">5380 10162,'0'0,"0"0,0 0,0 0,0 0,0 0,0 0,0 0,0 0,143 0,-119 24,-1-24,1 24,-24-1,24-23,-48 24,24 0,-47 0,23 24,0-25,0 1,0 24,24-24,0-1,0 1,24 0,24-24,-1 0,-23 0,24 0,-24 0,23 0,-23-24,0 24,0-24,-24 24</inkml:trace>
  <inkml:trace contextRef="#ctx0" brushRef="#br0" timeOffset="249250">6023 10043,'0'0,"0"0,0 0,0 0,0 0,0 0,-24 143,24-96,-24 1,24 0,0-1,0 25,0-48,0 23,24-23,-24-24,0-24,24 0,-24 1,0-1,0-24,0-23,-24 23,0 0,0 25,-23-25,23 24,-24 24,25-24,-1 48,0-24,24 24,24 0,0 23,23-23,1 0,23 0,1 0,-25 0,25-24,-26 23,-22-23,24-23,-24 23,-24-24,0 24,23-24,-23 24,0-24,0 0,0 24</inkml:trace>
  <inkml:trace contextRef="#ctx0" brushRef="#br0" timeOffset="249968">6546 10067,'0'0,"0"0,0 0,0 0,0 0,0 0,0 0,-96 119,73-72,-25 1,24 0,0-1,-23-23,47 24,-24-24,24 23,0-47,0 24,24-24,0 24,-1-24,25 0,-24 0,23 0,1 0,-24 0,24 0,-25 0,1-24,-24 24,24 0,-24 0,0 0,0-24,0 24,0 0</inkml:trace>
  <inkml:trace contextRef="#ctx0" brushRef="#br0" timeOffset="252265">6855 9876,'0'0,"0"0,0 0,0 0,0 0,0 0,0 0,0 0,0 0,0 0,-95 119,71-95,24 24,0-1,0-23,0 48,24-49,0 25,23-24,1 24,-24-25,24-23,-1 24,1-48,-1 24,1-23,-24-25,0 24,-24 0,0 0,0 1,-24-1,0 24,0 0,-23 24,23-1,0 25,-24-24,48 24,0-1,0 1,0-24,0-1,0 1,24-24,-24 0,24 24,-24-48,0 24</inkml:trace>
  <inkml:trace contextRef="#ctx0" brushRef="#br0" timeOffset="253203">5070 10662,'0'0,"0"0,0 0,0 0,0 0,0 0,0 0,-47 143,23-119,0 47,0-23,0-1,1 24,-1-23,24-1,0-23,0 0,24 0,-1-1,25 1,-24-24,24 24,-1-24,1 0,-1 0,-23 0,0-24,-24 24,24 0,-24 0,0-24,0 1,0 23</inkml:trace>
  <inkml:trace contextRef="#ctx0" brushRef="#br0" timeOffset="254797">5523 10686,'0'0,"0"0,0 0,0 0,0 0,0 0,0 0,0 0,166 24,-118-24,0 24,-24-1,-1 1,-23 0,0 0,-23 0,-25-1,24 1,0-24,0 0,24 0,0 24,0-24,24 0,0 24,0-24,0 24,0-1,-1 25,1-25,-24 1,-24 0,1-1,-1 1,0-24,-24 0,1 0,23 0,-24-24,24 24,1-23,-1-1,24 24,0-24,0 24,0-23,24-1,-24 24</inkml:trace>
  <inkml:trace contextRef="#ctx0" brushRef="#br0" timeOffset="255437">6118 10734,'0'0,"0"0,0 0,0 0,0 0,0 0,0 0,-24 142,0-94,24 0,0-1,24 0,-24 1,0-1,0-23,24 0,-24-24,0 0,24-24,-24 0,0 0,0-23,-24 0,0-1,0 1,1-1,-25 24,24 1,0 23,1 23,23-23,0 48,23-24,1 0,24 23,-1-23,1-1,23-23,-24 0,1 0,-24 0,23-23,-47 23,24-24,-24 24,0-24,24 1,-24-1,0 24</inkml:trace>
  <inkml:trace contextRef="#ctx0" brushRef="#br0" timeOffset="256078">6570 10757,'0'0,"0"0,0 0,0 0,0 0,0 0,-96 119,72-95,1 0,-25 24,24-1,24 0,-24-23,24 23,24-23,0 0,24 0,-1-24,1 24,0-24,-1 0,1 0,-24 0,-1 0,1 0,-24 0,24-24,-24 24</inkml:trace>
  <inkml:trace contextRef="#ctx0" brushRef="#br0" timeOffset="256453">6903 10734,'0'0,"0"0,0 0,0 0,0 0,0 0,0 0,143 0,-119 0,23 0,-23 0,0 0,-24 23,0 1,0 24,-24-1,0 1,-23 23,23-23,0 23,0-24,24-23,-24 24,24-25,-23 1,23-24,0 0,0 24,0-24</inkml:trace>
  <inkml:trace contextRef="#ctx0" brushRef="#br0" timeOffset="257031">5094 11209,'0'0,"0"0,0 0,0 0,0 0,0 0,0 0,0 0,0 0,0 0,-24 143,1-96,-1 1,0 0,0-1,0 1,24-1,24 1,0-24,24 0,-1-24,1 0,-1 0,1 0,0 0,-25-24,1 24,0-24,-24 24</inkml:trace>
  <inkml:trace contextRef="#ctx0" brushRef="#br0" timeOffset="257578">5475 11256,'0'0,"0"0,0 0,0 0,0 0,0 0,0 0,0 0,-47 143,47-119,23 24,1-24,0-1,24 1,-1-24,-23 24,24-24,-25 0,1-24,-24 24,24 0,-24-24,0 1,0 23</inkml:trace>
  <inkml:trace contextRef="#ctx0" brushRef="#br0" timeOffset="257859">5689 11233,'0'0,"0"0,0 0,0 0,0 0,-23 119,-1-72,24-23,-24 48,24-1,-24-23,24-1,0 1,0-24,24-24,-24 23,0-23,0 0,24-23,-24-1,0 24</inkml:trace>
  <inkml:trace contextRef="#ctx0" brushRef="#br0" timeOffset="258140">6070 11256,'0'0,"0"0,0 0,0 0,0 0,0 0,0 0,-23 119,23-71,0 24,-24-25,24 1,0-1,24 1,-24-24,0 0,23-1,-23-23,24 0,0-23,-24-1,24 0,-24-24,0 1,0-1,-24 1,0-1,0 0,-23 24,23-23,-24 47,1-24,23 24,0 24,24 0,0-1,0 1,48 24,-24-24,23 23,25-47,-25 24,1-24,22 0,-22 0,-24-24,0 24,-1-23,1 23,-24-24,24 0,-24 0,0 24</inkml:trace>
  <inkml:trace contextRef="#ctx0" brushRef="#br0" timeOffset="258812">6474 11328,'0'0,"0"0,0 0,0 0,0 0,0 0,-71 119,71-95,-24 23,0 1,0 0,24-25,0 25,0-24,24 0,24-1,-1 1,-23-24,24 0,-24 0,23 0,-23 0,0 0,0-24,0 1,-24 23</inkml:trace>
  <inkml:trace contextRef="#ctx0" brushRef="#br0" timeOffset="259203">7093 11328,'0'0,"0"0,0 0,0 0,0 0,0 0,0 0,-142-48,118 48,0 24,0 0,0 0,24-1,0 25,0 0,0 23,24-23,-24-1,24 25,-24-25,0 1,0 0,0-24,-24-1,0-23,0 0,1 0,-1 0,0-23,0 23,0-24,24 0,0 24,0-24,0 0,0 24,48-24,-24 24,0-23,-1-1,25 0,-24 0,24 0,-25 1,1-25,-24 0,24 25,-24-25,0 0,0 1,-24 23,24 0,-24 0,24 0,0 24,0 0,0-23,-23 23,23 0</inkml:trace>
</inkml:ink>
</file>

<file path=ppt/ink/ink1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39:34.29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51 27,'0'0,"0"0,0 0,0 0,0 0,0 0,0 0,0 0,0 0,0 0,0 0,0 0,0 0,0 0,0 0,0 0,0 0,0 0,0 0,0 0,0 0,0 0,0 0,0 0,0 0,0 0,0 0,0 0,0 0,0 0,0 0,0 0,0 0,0 0,0 0,0 0,0-24,-22 24,22 0,0 24,0-24,22 0,-22 0,23 0,-23 0,0 0,0-24,0 24,-23 0,23 0,-22 0,22 24,-23-24,23 0,0 23,0-23,0 0,0 24,23-24,-23 0</inkml:trace>
</inkml:ink>
</file>

<file path=ppt/ink/ink1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40:42.03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905 95,'0'0,"0"0,0 0,0 0,0 0,-119-95,95 95,-23 24,-1-24,-23 24,-1 23,25 1,-1 23,24-24,0 25,24-25,24 1,0-25,24 0,-1-46,1 23,-24-23,0-25,23 24,-23-23,-24 23,24 0,-24 24,0-24,-24 24,24 24,0 0,-24 0,24 0,-24 47,24-24,-23 24,23-23,0 23,0 1,0-2,-24-22,0-1,0-23,-24 0,1 0,-1-24,-23 24,-1-24,25-24,-25 24,48 0,-23-24,23 24,0 0,0-24,24 0,0 24</inkml:trace>
  <inkml:trace contextRef="#ctx0" brushRef="#br0" timeOffset="812">1072 498,'0'0,"0"0,0 0,0 0,0 0,0 0,24 119,-24-71,-24 0,-24-2,25 26,-25-25,24-23,0 24,0-24,1-1,-1 1,0-24,24 0</inkml:trace>
  <inkml:trace contextRef="#ctx0" brushRef="#br0" timeOffset="19687">1596 997,'0'0,"0"0,0 0,0 0,0 0,24-143,-1 96,1-1,0-22,0-25,0 23,0-22,-1-1,2 23,-1 1,0 0,0 24,-1 23,-23-24,24 48,0 0,0 24,-24 0,47 47,-47 0,24 0,0 24,0 0,0 0,0 24,-1-25,1-22,-24-1,24-23,-24-1,24-23,-24-24,0 23,0-23,24 0,-24-23,0 23,0 0</inkml:trace>
  <inkml:trace contextRef="#ctx0" brushRef="#br0" timeOffset="20297">1667 546,'0'0,"0"0,0 0,0 0,0 0,144 0,-96-24,-1 24,1 0,0 0,-25 0,25 0,-24 0,24 0,-1-24,-47 24</inkml:trace>
  <inkml:trace contextRef="#ctx0" brushRef="#br0" timeOffset="20547">2526 48,'0'0,"0"0,0 0,0 0,0 0,0 0,0 0,0 142,0-71,23 1,-23 23,0-1,24 25,-24-24,0 0,0-24,24 1,-24-49,0 24,0-47,0 24,24-24,-24 0,0-24,0 24</inkml:trace>
  <inkml:trace contextRef="#ctx0" brushRef="#br0" timeOffset="20875">2716 1115,'0'0,"0"0,0 0,0 0,0 0,0 0,0 0,95-94,-71 47,24-25,-24 24,23-47,-23 25,0-25,23-1,-23 26,0-25,-24 47,24-23,0 47,-1 0,-23 24,24 24,-24 23,24 1,0 47,0-1,0 2,-1 23,1-25,0 1,24 1,-25-26,25-22,-24-1,0-23,-1 0,-23-24,0 0,24 0,-48 0,24-24,0 24</inkml:trace>
  <inkml:trace contextRef="#ctx0" brushRef="#br0" timeOffset="21422">2859 736,'0'0,"0"0,0 0,0 0,0 0,0 0,167 23,-120-23,25-23,-1 23,24 0,-47 0,0-23,-1 23,1 0,-1-24,1 24,-48 0</inkml:trace>
</inkml:ink>
</file>

<file path=ppt/ink/ink1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41:45.57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810 24,'0'0,"0"0,0 0,0 0,0 0,0 0,0 0,0 0,0 0,0 0,-143 24,96-24,23 0,0 0,-24 24,24-1,-23-23,23 24,0 0,0 24,24-25,-23 24,23-23,0 24,0-25,23 1,-23 24,24-24,0-1,0-23,23 24,1-24,-24-24,24 24,-1-23,1-1,-24 0,23-24,-23 25,0-1,0-24,-1 24,1 1,-24 0,24-1,-24 24,0 0,24 0,-24 0,0 24,0 22,0 2,0 0,0-1,0 1,0 23,0 1,-24-1,24 0,-24 0,0 0,1 1,-25-25,24 25,-23-2,-1-22,-23 0,23-25,0 25,1-24,-1-24,-23 0,23 0,0 0,1-24,23 0,-24 0,24 1,1-1,-1 0,0 24,24-24,-24 24,24 0,-24-24,24 24</inkml:trace>
  <inkml:trace contextRef="#ctx0" brushRef="#br0" timeOffset="2172">1405 356,'0'0,"0"0,0 0,0 0,0 0,0 0,0 0,0 0,0 0,0 0,0 0,0 0,0 119,0-71,0 0,0-1,0 1,24-1,-48 24,24 0,0 1,0-25,-23 25,23-24,-24 22,24-22,-24-25,24 1,0 0,0 0,-24-24,24 24,0-24</inkml:trace>
  <inkml:trace contextRef="#ctx0" brushRef="#br0" timeOffset="11859">2190 95,'0'0,"0"0,0 0,0 0,0 0,0 0,0 0,0 0,0 119,0-72,0 1,0 23,-24-23,24 23,0 1,24-1,-24 0,-24-24,24 25,0-1,0-23,0-1,0 1,0-24,0 0,0-24,-23 22,23-22,0 0,0 0</inkml:trace>
  <inkml:trace contextRef="#ctx0" brushRef="#br0" timeOffset="12359">2119 0,'0'0,"0"0,0 0,0 0,0 0,0 0,0 0,0 0,0 0,0 0,0 0,-72 119,48-71,1-1,23 0,-24 1,1-1,-1 1,0 23,1-23,-1 23,0-23,24-1,-24 0,0 1,24 0,-23-1,23-23,0 0,-24 0,24-24,0 23,0-23,0 0,0 0</inkml:trace>
  <inkml:trace contextRef="#ctx0" brushRef="#br0" timeOffset="13218">1786 689,'0'0,"0"0,0 0,0 0,0 0,0 0,0 0,0 0,0 0,0 0,0 0,119-71,-95 71,0-24,-1 24,24 0,-23 24,0-24,0 0,0 0,-24 0,24 0,-24 24,23-24,-23 0,24 0,-24 0,0 0</inkml:trace>
  <inkml:trace contextRef="#ctx0" brushRef="#br0" timeOffset="14593">2595 72,'0'0,"0"0,0 0,0 0,0 0,0 0,0 0,0 0,0 0,0 0,-24 165,24-141,0 24,0-1,0 25,0-25,-24 1,24 23,0 1,0-25,0 24,0-23,0 23,0-23,0 23,-23-23,23-24,0 22,0-22,0 0,0-24,0 24,0-24,-24 0,24 0</inkml:trace>
  <inkml:trace contextRef="#ctx0" brushRef="#br0" timeOffset="15234">2500 119,'0'0,"0"0,0 0,0 0,0 0,0 0,0 0,0 0,0 0,0 0,0 0,143 24,-120-24,1 24,24-24,-24 0,-1 24,1-24,0 0,24 0,-24 23,-1-23,-23 23,24-23,-24 0,24 0,-24 24,0-24,0 0,24 0,-24 0</inkml:trace>
  <inkml:trace contextRef="#ctx0" brushRef="#br0" timeOffset="15797">2500 760,'0'0,"0"0,0 0,0 0,0 0,0 0,0 0,0 0,0 0,143-24,-120 24,25 0,-24 0,23 0,-23 24,0-24,24 24,-24-24,-1 0,1 24,0-24,-24 24,24-24,-24 0,0 0,24 23,-24-23,0 0</inkml:trace>
  <inkml:trace contextRef="#ctx0" brushRef="#br0" timeOffset="16281">2381 1259,'0'0,"0"0,0 0,0 0,0 0,0 0,0 0,0 0,0 0,143-47,-96 47,1 0,23 0,-23 0,-1 0,25 0,-24 0,-1 0,1 23,-1-23,1 0,-24 0,0 24,-1-24,1 0,-24 0,24 0,0-24,-24 24</inkml:trace>
  <inkml:trace contextRef="#ctx0" brushRef="#br0" timeOffset="16797">3690 95,'0'0,"0"0,0 0,0 0,0 0,0 0,0 0,0 0,0 0,0 0,0 0,0 0,0 0,0 0,0 0,0 0,0 166,0-94,0-1,0 0,0 1,0-1,0 0,-23 24,23-24,0 1,0-25,0 25,-24-24,24-2,0-22,0 0,0 0,-24-24,24 23,0-23,0 0,0 0,0-23,0 23</inkml:trace>
  <inkml:trace contextRef="#ctx0" brushRef="#br0" timeOffset="17375">3619 95,'0'0,"0"0,0 0,0 0,0 0,0 0,0 0,0 0,0 0,-95 96,71-50,0 26,-24-1,25 1,-25-1,24 0,0 1,1-2,-1 26,-24-25,24-23,0 23,1 1,23-26,-24-22,0 0,24 0,0-1,-24-23,24 24,0-24</inkml:trace>
  <inkml:trace contextRef="#ctx0" brushRef="#br0" timeOffset="17843">3166 736,'0'0,"0"0,0 0,0 0,0 0,0 0,0 0,0 0,0 0,0 0,120-47,-73 24,1 23,-1 0,1 0,0 0,-1 0,1 23,23-23,-23 0,-24 0,23 24,-23-24,0 0,0 0,0 0,-1 0,-23 0,0 0</inkml:trace>
</inkml:ink>
</file>

<file path=ppt/ink/ink1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44:06.78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1001 119,'0'0,"0"0,0 0,0 0,0 0,0 0,0 0,0 0,0 0,0 0,0 0,0 0,0 0,0 0,0 0,0 0,0 0,0 0,0 0,71-95,-71 95,24-24,-24 24,0 0,0 0,0 0,0 0,0 0,0 24,0-24,0 24,-24 0,24-24,0 23,0 1,-24 0,24 0,0 0,-24-1,24 1,0 0,-23 0,23 0,0-2,-24 26,24-24,-24 0,24 23,-24-23,24 0,-24 24,1-25,23 1,-24 24,0-24,24-1,-24 1,0 0,0 0,1 0,-1 0,0-1,0 1,0-24,24 24,-23-24,-1 24,0-24,0 0,-23 0,23 23,0-23,0 0,0 0,-23-23,23 23,0 0,-24-24,25 24,-1-24,-24 24,24-24,1 24,-1-23,0-1,0-24,24 24,-24 0,24 24,0-23,-24-1,24 0,0-24,0 48</inkml:trace>
  <inkml:trace contextRef="#ctx0" brushRef="#br0" timeOffset="5984">1787 119,'0'0,"0"0,0 0,0 0,0 0,0 0,0 0,0 0,0 0,0 0,0 0,0 0,0 0,0 0,0 0,-142 0,118 24,24-24,-24 24,0-24,0 24,-1-1,2 1,-1 0,0 24,24-26,-24 2,24 24,-24-24,24 23,0-23,0 0,0 24,24-25,-24 1,0 24,24-24,0-1,0 1,-1-24,2 24,-1 0,0-24,0 0,0 24,-1-24,-23 0,24 0,0 0,0 0,-24 0,24 0,-24 0,23 0,-23 0,0 0,0-24,24 24,-24 0,0 0,0 0,24 0,-24 0,0 0,24 0,-24 0,0 0,24 0,-24-24,0 24,0 0,23 0,-23 0,0 0,0 0,0 0,0 0,0 0,0 0,-23 0,23 0,0 0,0 0,0 0,0 0</inkml:trace>
  <inkml:trace contextRef="#ctx0" brushRef="#br0" timeOffset="9265">2145 332,'0'0,"0"0,0 0,0 0,0 0,0 0,0 0,0 0,0 0,0 0,0 0,0 0,0 0,0 0,0 0,0 0,0 0,-143 72,119-48,24-24,-24 47,24-23,-24 0,24 0,0 0,0-1,0 1,0 0,0 0,24 0,0-1,0-23,0 24,-1-24,25 24,-24-24,0 0,-1 0,25-24,-24 24,0 0,-1-24,1 1,-24 23,24-24,-24 0,0 24,24-24,-48 0,24 1,0-1,0 24,-24-24,24 0,0 0,-24 1,24 23,-23-24,23 0,-24 0,24 24,-24-24,24 24,-24-24,0 24,24 0,-23-22,23 22,0 22,-24-22,24 0,-24 0,24 24,0-24,-24 24,24-24,0 24,0-24,0 24,0-24,0 0,0 24,0-24,0 0</inkml:trace>
  <inkml:trace contextRef="#ctx0" brushRef="#br0" timeOffset="10828">2502 666,'0'0,"0"0,0 0,0 0,0 0,0 0,0 0,0 0,0 0,0 0,0 0,0 0,0 0,0 0,0 0,0 0,0 0,0 0,-24-119,24 95,0 0,0 24,24-24,-24 1,0-1,0 24,0-24,0 0,24 0,-24 24,0-24,23 2,-23 22,24-24,-24 0,24 24,-24-24,24 24,0 0,-1-24,-23 24,24 0,0 0,0 0,0 24,0-24,-1 0,-23 0,24 24,-24 0,24-24,-24 24,0-2,0-22,0 24,0-24,0 24,0-24,0 0,0 0,0 0,0 24,0-24</inkml:trace>
  <inkml:trace contextRef="#ctx0" brushRef="#br0" timeOffset="12422">3073 618,'0'0,"0"0,0 0,0 0,0 0,0 0,0 0,0 0,0 0,0 0,0 0,0 0,0 0,0 0,0 0,0 0,0 0,0 0,0 0</inkml:trace>
  <inkml:trace contextRef="#ctx0" brushRef="#br0" timeOffset="25781">1001 809,'0'0,"0"0,0 0,0 0,0 0,0 0,0 0,-24 119,0-73,24 2,-24-24,0 23,1-23,23 0,-24 0,0 0,24 0,-24-24,24 23,0 1,0-24</inkml:trace>
</inkml:ink>
</file>

<file path=ppt/ink/ink1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44:24.32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0 665,'0'0,"0"0,0 0,0 0,0 0,0 0,0 0,0 0,0 0,0 0,0 0,0 0,0 0,24-119,0 95,-24 1,23-1,-23-24,0 24,24 1,-24-1,24 0,-24 0,24 1,0-24,-1 23,1 24,0-24,0 0,0 24,-1 0,1-24,0 24,0 0,0 24,-24 0,24-24,-1 48,-23-24,0-1,24 24,-24 1,0-25,0 25,0 0,0-1,0 1,0 0,0-1,0-23,0 24,0-25,0 1,0 0,0 0,24 0,-24-24,0 0,0 22,0-22,0 0,0-22,0 22,0 0,0 0,0 0</inkml:trace>
  <inkml:trace contextRef="#ctx0" brushRef="#br0" timeOffset="1000">95 475,'0'0,"0"0,0 0,0 0,0 0,0 0,0 0,0 0,0 0,0 0,0 0,119 0,-95 0,0 0,23 0,-23 0,0 0,0 24,0-24,0 0,-24 0,23 0,-23 0,24 23,-24-23,0 0</inkml:trace>
  <inkml:trace contextRef="#ctx0" brushRef="#br0" timeOffset="1547">714 356,'0'0,"0"0,0 0,0 0,0 0,0 0,0 0,0 0,0 0,0 0,0 0,0 0,0 0,0 143,0-120,0 1,0 24,0-24,0 23,0-23,-24 0,24-24,0 24,0-24,0 0,0 0,24 0,-24 0,0-24,0 0,0 24,24-47,-24 23,24 0,-24 0,0-24,24 25,-24-1,24-24,-24 24,23 1,-23-1,24 0,0 0,0 24,-24-23,24 23,-1 0,1 0,-24 0,24 0,0 0,-24 23,24 1,-24 0,0 0,0-1,0 1,0 24,0-24,0 23,0-23,0 24,0-24,0-1,-24 1,24 0,0 0,0 0,0-24,24 0,-24 0,0 0,0 23,0-46,0 23</inkml:trace>
  <inkml:trace contextRef="#ctx0" brushRef="#br0" timeOffset="2593">1452 403,'0'0,"0"0,0 0,0 0,0 0,0 0,0 0,0 0,0 0,0 0,0 0,0 0,0 0,0 0,0 0,0 0,0 0,0 0,-142-23,118 46,24 1,0 0,-24 0,24 0,0-1,0 1,0 0,0 0,24 0,-24 0,24-1,-1-23,1 0,0 0,0 0,0 0,-24-23,23-1,1 0,1 0,-25 0,0 0,0 1,0-1,24-24,-48 24,24 1,0 23,0-24,0 0,0 24,0 0,0 0,0 0,0 0,24 0,-24 0,24 24,-24 0,0-1,24 1,-24 0,23 0,-23 23,24-23,-24 24,24-24,-24 23,0 1,0 0,0-25,0 25,-24 0,24-26,0 26,-24-24,1 24,-1-25,24 1,-24 0,-25 0,25 0,1-1,-1-23,0 24,0-24,0-24,24 24,-23 0,23 0,0-23,-24 23,24 0,0-24,0 24</inkml:trace>
  <inkml:trace contextRef="#ctx0" brushRef="#br0" timeOffset="3859">1834 0,'0'0,"0"0,0 0,0 0,0 0,0 0,0 0,0 0,0 0,0 0,0 0,0 142,0-94,0 0,0-1,0 0,0 24,0-23,0 23,0-23,0 0,0 23,0-23,0-1,0-23,0 24,0-24,0-24,0 22,0-22,0 24,0-24,0 0</inkml:trace>
  <inkml:trace contextRef="#ctx0" brushRef="#br0" timeOffset="4390">2073 499,'0'0,"0"0,0 0,0 0,0 0,0 0,0 0,0 0,0 0,0 0,0 0,142-24,-118 24,0-24,0 24,0-24,0 24,-1-24,1 24,-24-23,0-1,24 24,-48-24,24 0,0 24,-24-23,1 23,-1 0,0 0,24 0,-48 23,48-23,-24 24,1-24,-1 24,0 23,0-23,24 0,-24 24,24-25,-23 25,23 0,-24-1,24 1,24-24,-24 23,0 1,23-24,1 22,0-22,0 0,0 0,-1 0,25-24,-24 0,24 24,-25-24,25-24,-24 24,0-24,-1 24,1-24,-24 24,24-24,-24 24,0-24,24 2,-24 22</inkml:trace>
  <inkml:trace contextRef="#ctx0" brushRef="#br0" timeOffset="5265">2811 332,'0'0,"0"0,0 0,0 0,0 0,0 0,0 0,0 0,0 0,0 0,0 0,-119 24,71-24,24 24,0-1,1 1,-1 0,24 0,-24 0,24-1,24 25,-24-24,24 0,23-24,-23 24,24-1,-24 1,23-24,-23 24,24 0,-25-24,25 24,-24-1,-24-23,24 24,-24-24,0 24,0 0,-24 0,0-2,0 26,0-24,1 0,-25 0,24-1,0 1,-23 0,23 0,24-24,-24 24,24-24,0 0,0 23,0-23,0 0,0-23,0 23,0 0,0 0</inkml:trace>
</inkml:ink>
</file>

<file path=ppt/ink/ink1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45:05.79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167 0,'0'0,"0"0,0 0,0 0,0 0,0 0,0 0,0 0,0 0,0 0,0 0,0 0,0 0,0 0,24 165,-48-117,24-1,0 0,0 0,-24 24,24-24,0 24,-24-23,24 22,-24-23,24 0,0 1,-24-2,24 2,0-25,0 25,0-25,0 1,0-24,0 23,0-23,0 0,0 0,0 0,0-23,0 23,0 0,0 0,0-24,0 1,0 23</inkml:trace>
  <inkml:trace contextRef="#ctx0" brushRef="#br0" timeOffset="813">429 71,'0'0,"0"0,0 0,0 0,0 0,0 0,0 0,0 0,0 0,0 0,0 0,-72 94,48-46,1-1,-1 0,0 0,-24 0,25 24,-25-24,24 1,0-2,0 2,1-24,-1 22,24-46,-24 24,24-24,0 0,0-24,24 24,-24-23,24 0,-1-25,1 24,0 2,0-2,0 0,0 24,-1 0,1 0,0 24,0 0,0-2,-1 26,1-24,0 22,24 26,-25-26,1 2,0-1,24 0,-24 0,-1-23,1 0,24-1,-24 1,-24-24,23 0,1 0,-24 0,0 0,24 0,-24-24,0 24</inkml:trace>
  <inkml:trace contextRef="#ctx0" brushRef="#br0" timeOffset="3750">1119 944,'0'0,"0"0,0 0,0 0,0 0,0 0,0 0,0 0,0 0,0 0,0 0,0 0,0 0,0 0,0 0,0 0,0 0,0 0,0 0,0 0,0 0,0 0,0 0,0 0,0 0,0 0,0 0,0 0,0 142,0-119,-24 24,24-23,-23 23,-1-24,24 1,-48 0,24 0,24 0,-23-2,-1-22,0 24,0-24,0 0,24 0,0 0,-24 0,24 0,0 0,24-24,-24 24,0 0</inkml:trace>
  <inkml:trace contextRef="#ctx0" brushRef="#br0" timeOffset="5297">1857 260,'0'0,"0"0,0 0,0 0,0 0,0 0,0 0,0 0,0 0,0 0,0 0,0 0,-119 23,96-23,-1 0,0 0,0 24,-24-24,25 24,-1-1,0 1,-24 23,25-23,-1 22,24 2,-24 0,0-2,24 2,24 22,-24-22,24-2,0-22,-1 23,25-23,-24 0,23-24,1 0,0 0,-1-24,1 24,0-24,-25 1,1-1,0 24,0-24,-24 24,24-23,-24 23,0 0</inkml:trace>
  <inkml:trace contextRef="#ctx0" brushRef="#br0" timeOffset="6313">2310 543,'0'0,"0"0,0 0,0 0,0 0,0 0,0 0,0 0,0 0,0 0,-143 24,119 0,0-24,1 22,23 26,-24-24,24 22,0-22,0 0,24 23,-1-24,1 1,0-24,24 0,-25 0,25 0,-24-24,0 1,-1-24,1 23,-24-23,0 24,0-1,0-24,-24 26,1-2,-1 24,0 0,-24 0,25 0,-1 24,24-2,-24 2,24 0,0-24,0 24,0-24,0 23,24-23,-24 0,0 0</inkml:trace>
  <inkml:trace contextRef="#ctx0" brushRef="#br0" timeOffset="7235">2548 591,'0'0,"0"0,0 0,0 0,0 0,0 0,0 0,0 0,0 0,0 0,0 0,0 0,0 0,0 0,0 0,0 0</inkml:trace>
  <inkml:trace contextRef="#ctx0" brushRef="#br0" timeOffset="7454">2548 637,'0'0,"0"0,0 0,0 0,0 0,0 0,0 0,0 0,0 0,0 0,0 0,0 0,0 0,0 0,0 0,24 118,-24-94,0-24,0 24,0-1,0 0,0-23,-24 0,24 0,0 0,0 0,0 0,0-23,0 23,0-23,0-1,0-24,-24 25,24 0,0-25,0 24,24 2,-24-26,24 24,-24 0,24 1,-1 23,1-23,24-1,-24 24,23-24,1 24,0 0,-25 0,25 24,-24-24,23 24,-23-1,24 0,-24 1,-24 24,23-24,1-2,-24 26,0-24,0 22,0-22,0 0,0 0,0-1,0-23,0 23,24-23,-24 0,0 0,24 24,0-24,-24 0,24 0,-24 0,23 0,-23 0,0 0,24-24,-24 24,0 0</inkml:trace>
  <inkml:trace contextRef="#ctx0" brushRef="#br0" timeOffset="8938">3548 849,'0'0,"0"0,0 0,0 0,0 0,0 0,0 0,0 0,0 0,0 0,0 0,0 0,0 0,0 0,0 0,0 0,0 0,0 0,0 0,0 0,0 0,0 0,0 0,0 0,0 0,0 0,0 0,0 0,0 0,0 0,0 0,0 0,0 0,0 0,0 0,-24 0,24 0,0 0,0 0,0 0,24 0,-24 0,0 0,0 0,0-23,24 23,-24 0,0 0,0 0,0-23,0 23</inkml:trace>
  <inkml:trace contextRef="#ctx0" brushRef="#br0" timeOffset="10735">4239 236,'0'0,"0"0,0 0,0 0,0 0,0 0,0 0,0 0,0 0,0 0,0 0,0 0,47 142,-47-119,0 25,0-25,24 24,-24 1,24-2,-24 2,0-1,24 0,-24 1,24-25,-24 24,0-23,0 23,23-23,-23-24,0 23,0-23,0 0,0 0,0 0,0 0,0 0,0 0,0-23,0 23</inkml:trace>
  <inkml:trace contextRef="#ctx0" brushRef="#br0" timeOffset="11438">3858 260,'0'0,"0"0,0 0,0 0,0 0,0 0,0 0,0 0,0 0,0 0,166 23,-118-23,0 0,-25 0,25 0,0 24,-1-24,-23 0,24 0,-24 24,-1-24,1 0,0 0,0 0,-24 0,24 23,-24-23,0 0,0 0,0 0,0 0</inkml:trace>
  <inkml:trace contextRef="#ctx0" brushRef="#br0" timeOffset="12250">3977 849,'0'0,"0"0,0 0,0 0,0 0,0 0,0 0,0 0,0 0,0 0,0 0,143 0,-120 0,25 0,0 0,-1 0,1 0,-24 0,23 0,1 0,0 0,-25 0,25 0,-24 0,0 0,-24 0,23 0,1 0,-24 0,0 0,0 0,0 0,24 0,-24 0,0 0</inkml:trace>
</inkml:ink>
</file>

<file path=ppt/ink/ink1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45:30.31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1095 666,'0'0,"0"0,0 0,0 0,0 0,0 0,0 0,-71-119,24 95,-1 1,-23-1,-1 48,1-1,1 1,-2 48,24-1,48 1,0 23,0-24,48 26,24-2,-2-24,1-23,25-1,-1 1,-1-24,1-48,-23 24,-25 0,0-24,-23 24,24-24,-25 1,1-25,-24 48</inkml:trace>
  <inkml:trace contextRef="#ctx0" brushRef="#br0" timeOffset="484">1570 595,'0'0,"0"0,0 0,0 0,0 0,0 143,-24-96,24 1,0 23,-23 2,-1-2,24 1,0-25,-24 1,24 0,0-25,-24-23,24 24,0-24,0 0,0 0</inkml:trace>
  <inkml:trace contextRef="#ctx0" brushRef="#br0" timeOffset="781">1925 595,'0'0,"0"0,0 0,0 0,0 0,0 0,0 0,0 0,0 0,-23 143,23-96,-24 25,24-1,-23 2,-1-2,0 1,24-1,0-23,0-1,0-23,0 0,0-24,0 0,0 0,24 0,-24-24,24-24,-24 48</inkml:trace>
  <inkml:trace contextRef="#ctx0" brushRef="#br0" timeOffset="1109">1949 571,'0'0,"0"0,0 0,0 0,0 0,0 0,0 0,0 0,0 0,119 72,-95-25,24 25,-25-1,24 24,-23-22,0-2,0 1,-1-1,1-23,0-25,0 1,-24 0,24 0,-24-24,0 0,0 0</inkml:trace>
  <inkml:trace contextRef="#ctx0" brushRef="#br0" timeOffset="1516">1855 904,'0'0,"0"0,0 0,0 0,0 0,0 0,142 24,-95 1,1-25,23 0,0 0,-23 24,-1-24,1 0,-24 0,-1 0,24 0,-47 0</inkml:trace>
  <inkml:trace contextRef="#ctx0" brushRef="#br0" timeOffset="2000">2305 285,'0'0,"0"0,0 0,0 0,0 0,142 24,-94 0,0 24,-1-1,25 25,-25 23,24 24,-48 0,1 1,0-1,-24 24,0-24,-24 0,0-24,1 1,-1-25,0-23,1-1,-1-23,24 0,-23-24,-1 24,24-24</inkml:trace>
  <inkml:trace contextRef="#ctx0" brushRef="#br0" timeOffset="2531">525 0,'0'0,"0"0,0 0,0 0,0 0,0 0,-141 71,93-47,-23 47,-1 1,2-1,22 48,0-24,25 25,23-1,23 23,25-21,0-2,-2-48,26 0,-25 1,-23-24,48-25,-26 1,26 24,-72-48</inkml:trace>
</inkml:ink>
</file>

<file path=ppt/ink/ink1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43:29.73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899 58,'0'0,"0"0,0 0,0 0,0 0,0 0,-141-72,94 72,0 24,-24-24,0 0,1 23,-2 26,2-25,0 25,-2 23,25-24,0 24,24 0,-1 1,0 23,24-23,24-1,0 0,23-23,0 24,24-26,-1 2,24-25,1-1,0 2,-1-1,-23-24,23 0,0 0,-23-24,24-1,-49 2,25-26,-24 1,1 0,-25 0,1-1,-24-23,0 0,0-1,-24 26,-23-26,0 1,-24-1,1 25,-2 0,2-1,-1 26,0-1,24-1,0 25,0 0,0 0,0 0,47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20:54.09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3906,'0'0,"0"0,0 0,0 0,0 0,0 0,0 0,0 0,0 0,0 0,0 0,0 0,0 0,48 120,-24-97,-1 1,1-24,24 24,-24 0,23-24,1 0,0 0,23 0,-23 0,-1 0,25-24,-25 0,25 0,-25 1,25-25,-25 24,1-24,0 1,-1-1,-23 1,24-1,-24 0,-1 1,1-25,0 25,0-1,-24 0,24 1,-24-1,23 1,-23-25,0 48,0-23,-23-1,23 24,0-23,-24 23,0 0,24 0,-24 24,0 0,1 0,-1-24,0 48,0 0,-24 0,25 0,23 23,-24-23,0 47,0-23,24 0,-24 23,24-23,0 23,-23-23,23 23,0 1,0-25,23 25,-23-1,24-23,0-1,-24 1,24 0,23-1,-23-23,0 24,24-24,-24-1,23 1,1 0,-24-24,-1 0,1 24,0-24,0 0,0 0,-24 0,23 0,-23 0</inkml:trace>
  <inkml:trace contextRef="#ctx0" brushRef="#br0" timeOffset="1610">1881 2692,'0'0,"0"0,0 0,0 0,0 0,0 0,0 143,0-119,-23 47,23 1,0 23,-24 0,24 24,-24-24,24 24,0-23,-24 23,0-24,24 0,-24 24,24-23,-23-25,23 24,-24-47,24 23,-24-23,24-24,0 1,0-25,0 23,0-23,0 0,0-23,24 23,-24-25,0 25</inkml:trace>
  <inkml:trace contextRef="#ctx0" brushRef="#br0" timeOffset="2250">2215 2740,'0'0,"0"0,0 0,0 0,0 0,0 0,-24 166,24-118,-24 0,24 23,0 24,-24 1,24-1,-24 0,24 0,-23 1,23 23,0-24,-24 0,24 0,0 1,-24-1,24-24,0 1,0-1,0-23,0 0,0-24,0 0,0 0,0-24,0 0,0 0,24 0,-24 0,0 0</inkml:trace>
  <inkml:trace contextRef="#ctx0" brushRef="#br0" timeOffset="2860">2643 3287,'0'0,"0"0,0 0,0 0,0 0,0 0,-23 119,23-71,0 0,0 47,0-24,-24 1,24-1,0 1,0-25,0 1,-24 0,24-25,0-23,0 0,24-23,-24-1,0 0,0-48,24 25,-1-25,-23 1,24 0,0-1,0 24,23-23,-23 47,0-23,0 47,0 0,-1 23,1 1,0 24,-24-1,24 25,-24-24,0 23,0 0,0 1,-24-25,24 1,0 0,0-48,0 24,0-48,0 0,0 0,24-24,0 1,0-25,-1 1,25 0,-24-1,23 24,1-23,-24 23,23 1,1-1,0 24,-1 1,1 23,0 0,-1 0,-23 23,24 25,-25-24,1 23,0 25,0-1,0 1,-24 23,0-24,0 25,0-25,-24 1,24-1,-24 0,24-23,0 0,0-25,0 1,0 0,0-24,0 0,0 0,24 0,-24-24,0 24</inkml:trace>
  <inkml:trace contextRef="#ctx0" brushRef="#br0" timeOffset="23860">2239 0,'0'0,"0"0,0 0,0 0,0 0,0 0,0 0,0 0,0 0,23 143,1-71,0-1,0 24,23 0,1 1,23-1,-23 0,47 24,-23-23,23 23,24 0,-24-24,24 24,24-23,-24-1,0 25,24-25,0 0,-24 0,24 1,0-25,0 24,0-23,0-1,-24 1,24-25,-1 25,1-25,0 1,0-24,-24 23,24-23,-24 0,24 0,-24 0,24-1,-24 1,24 0,-24 0,0 0,0-24,24 47,-24-23,0 0,0 0,0 23,24 1,-24 0,0-1,0 1,0 23,0-23,-23 23,23 1,-24-1,0 1,0-1,1 24,-1-23,0 23,-23-24,-1 25,0-25,-23 24,23-23,-23 0,0 23,-1-23,-23-1,0 1,0-25,0 25,-1-1,-23-23,24 0,-24 23,0-23,24-1,-24 1,0-1,24 1,-24-24,0 24,0-1,24-23,-24 24,0-25,0 25,23-24,-23 0,0 23,0-23,24 0,-24 0,0 0,0-1,24 1,-24-24,0 24,0-24,0 0,0 0,0 24,0-24,0-24,0 24</inkml:trace>
  <inkml:trace contextRef="#ctx0" brushRef="#br0" timeOffset="25407">9478 5598,'0'0,"0"0,0 0,0 0,0 0,0 0,0 0,0 0,0 0,71 119,-47-95,0 0,-1 0,-23 23,24-23,0 0,0 0,0 0,-24-1,23 1,1-24,0 24,-24-24,24 0,0 0,0 0,-24-24,23 0,1 1,-24-1,24 0,0 0,-24 0,24-23,-1 23,1 0,0 0,-24 0,24 1,0-1,-1 0,-23 0,24 0,-24 24,24-23,-24 23,0-24,0 24,0 0,0 0,0 0,0-24,0 24</inkml:trace>
</inkml:ink>
</file>

<file path=ppt/ink/ink2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43:45.59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956 193,'0'0,"0"0,0 0,0 0,-48-141,0 117,1 24,-24-24,-24 24,0 0,0 24,-24 23,0 24,48 0,0 23,23 1,24-1,24 1,24-1,24 0,23-22,24-26,0 2,24-48,0 0,-24-24,24 0,-25-22,-22-26,-25 2,1-24,-24-1,-24 24,-24-23,0 23,-24 0,-23 0,0 47,0-23,24 24,-1 23,24 0,-24-24,1 24,-25 24,72-24</inkml:trace>
</inkml:ink>
</file>

<file path=ppt/ink/ink2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44:57.70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70,'0'0,"0"0,0 0,0 0,0 0,0 0,0 0,143-47,-96 47,49 0,-25 0,24 0,0 0,25 0,-25 0,-24 0,1 0,-25 0,1 0,-24-23,0 23,-1 0,-23 0</inkml:trace>
</inkml:ink>
</file>

<file path=ppt/ink/ink2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44:58.34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25,'0'0,"0"0,0 0,0 0,0 0,0 0,0 0,166 0,-94-25,46 25,1 0,0 0,0 25,0-25,-24 0,-24 0,0 0,1 0,-25 0,25 0,-72 0</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22:09.23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1787 286,'0'0,"0"0,0 0,0 190,0-118,0-1,0 24,0 1,0 47,0 47,-24 1,24-1,0 24,0-23,-24 23,24 1,0-25,0 1,24-25,-24-23,24-48,0 1,0-49,-24 1,23-24,1-24,0 0,0-24,-24 24</inkml:trace>
  <inkml:trace contextRef="#ctx0" brushRef="#br0" timeOffset="547">2716 0,'0'0,"0"0,0 0,0 0,0 0,0 0,0 143,0-95,0 23,0 48,-24 0,24 0,-24 48,24-24,-24 47,24-23,0 23,0-23,0 24,24-1,-24 1,0-1,24 1,-24-25,24-23,-24 24,23-24,1-24,0-24,-24-23,24-1,-24-23,24-1,-24 1,23-1,-23-47</inkml:trace>
  <inkml:trace contextRef="#ctx0" brushRef="#br0" timeOffset="3766">3955 738,'0'0,"0"0,-238 96,71-1,0 0,-23 24,-1 24,-72 47,-70 49,-48 46,-24 49,72-49,47-46,71-73,24 25,1-1,-1 1,-23 71,214-262</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22:17.62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119 404,'0'0,"0"0,0 0,0 0,0 0,0 0,0 0,0 0,0 0,0 0,0 0,0 143,0-71,-24 23,24 0,-24-23,24 47,-24-24,24-24,-24 25,24-49,0 25,-23-48,23-1,0-46,0 23,0-48,23 0,-23-23,0-1,24 1,0-24,0 23,0 1,0-1,23 1,-23 23,24 1,-1-1,1 24,-1 24,1 0,0 24,-24 0,-1 0,1 23,0 1,-24 23,0 1,0-1,0 1,0-1,0 1,0 23,24-24,0 1,-1-25,1 25,24-25,-24-23,47 0,-47 0,24-24,-25 24,1-24,0 0,0-24,0 24,-24 0</inkml:trace>
  <inkml:trace contextRef="#ctx0" brushRef="#br0" timeOffset="1578">1381 0,'0'0,"0"0,0 0,0 0,0 0,0 142,0-70,0-1,0 48,0 24,-24 0,24 24,-24 23,0 1,1-24,23 23,-24-23,24-24,0-48,24 0,-24-23,0-25,0 1,0-24,47-1,-47-23</inkml:trace>
  <inkml:trace contextRef="#ctx0" brushRef="#br0" timeOffset="1984">1833 47,'0'0,"0"0,0 0,0 0,0 0,0 0,0 0,0 0,24 143,-24-24,-24 0,24 48,-24 23,24 25,0-1,0 0,0-23,24-1,0-47,-24-48,24-23,0-1,-24 1,23-48,1-1,-24-23</inkml:trace>
  <inkml:trace contextRef="#ctx0" brushRef="#br0" timeOffset="2390">2357 119,'0'0,"0"0,0 0,0 0,0 0,0 0,0 0,-143 95,72-47,-1 47,-23 0,-24 24,-24 0,24 0,0 24,0 0,0-24,0 24,47-48,1 0,23-47,25 23,-25-23,24 24,24-25,0-47</inkml:trace>
  <inkml:trace contextRef="#ctx0" brushRef="#br0" timeOffset="3812">2500 1428,'0'0,"0"0,0 0,0 0,0 0,0 0,0 0,0 0,119-71,-48 23,1-23,-1-1,25-23,-25 0,0-24,-23 24,0-24,-24 23,-1 25,-46-1,-1 49,0-1,-24 48,1 47,-1 0,24 49,0 22,24 1,0 24,48 0,23-1,1-23,47 0,-24-48,0 1,-23-49,-1 1,25-24,-1-1,48 1,-143-24</inkml:trace>
</inkml:ink>
</file>

<file path=ppt/ink/ink5.xml><?xml version="1.0" encoding="utf-8"?>
<inkml:ink xmlns:inkml="http://www.w3.org/2003/InkML">
  <inkml:definitions>
    <inkml:context xml:id="ctx0">
      <inkml:inkSource xml:id="inkSrc0">
        <inkml:traceFormat>
          <inkml:channel name="X" type="integer" max="28808" units="in"/>
          <inkml:channel name="Y" type="integer" max="18080" units="in"/>
          <inkml:channel name="F" type="integer" max="255" units="dev"/>
        </inkml:traceFormat>
        <inkml:channelProperties>
          <inkml:channelProperty channel="X" name="resolution" value="3491.87891" units="1/in"/>
          <inkml:channelProperty channel="Y" name="resolution" value="2921.78418" units="1/in"/>
          <inkml:channelProperty channel="F" name="resolution" value="INF" units="1/dev"/>
        </inkml:channelProperties>
      </inkml:inkSource>
      <inkml:timestamp xml:id="ts0" timeString="2010-07-12T20:33:34.09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20 15,'0'0'12,"0"0"0,0 0-3,0 0-1,0 0-3,0 0-2,0 0-1,0 0 0,0 0 1,16 0 0,-16 0 1,0 0 1,0 0 0,0 0 0,0 0-1,17 2-1,-17-2 0,0 0-2,21-2 0,-21 2 0,19 0 0,-19 0-1,16 2 1,-16-2 0,17 8 0,-17-8-1,21 4 1,-21-4-1,28 0 1,-28 0-1,26 0 0,-26 0 0,24-4 0,-24 4 0,22 0 0,-22 0 0,21 4-1,-7-4 0,0 0 0,5 0 1,0 1 0,2-1-1,0 2 1,-1-2 1,-2 0 0,-1 1-1,-1-2 1,-1-1 0,-1 1-1,0-3 1,4 0-1,-2 0 0,-1 2 0,5-1 0,-1 3 1,0-3-2,0 3 1,0 3 1,-2-3-1,1 0 1,-1 0 0,1 2-1,-2-1 1,1 1-1,-1-2 1,2 0-1,-4 0 0,2-1 0,0 0 0,-2-2 1,0 0-1,-14 3 1,29-5 0,-29 5 0,27-3-1,-10 6 1,1-3 0,1 5 0,-2-2 0,2 1-1,-3-3 0,3 1 0,-19-2-1,21-2-3,-21 2-6,14-1-13,-14 1-6,0 0 0,7-21 0</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28:22.57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48 5583,'0'0,"0"0,0 0,0 0,0 0,0 0,0 0,0 0,0 0,0 0,0 0,0 0,0 0,0 0,0 0,119-47,-71 47,-1 0,1 0,-1 0,25 24,-1-24,-23 0,23 0,1 0,-1 23,1-23,23 0,-24 0,1 24,-1-24,1 24,23-24,-24 0,1 0,23 24,-23-24,-1 0,0 24,25-24,-25 0,1 0,23 0,-24 0,1 0,23 24,-24-24,25 0,-25 0,24 0,-23 0,23 0,-24 0,25 0,-25 0,24 0,-23 0,-1 0,24 0,-23 0,-1 0,1 0,-1-24,1 24,-1 0,1 0,-25 0,25-24,-1 24,-23 0,23-24,-23 24,23 0,-23 0,-1 0,25-24,-25 24,1 0,0 0,-24 0,23-24,-23 24,24 0,-25 0,-23 0,24 0,-24 0,0-23,0 23,0 0,0 0,-24 0,24 23,-23-46,-1 46,24-23,-24 0,-24 0,25 0,-25 24,24-24,-24 0,1 0,-1 0,1 0,-1 24,-23-48,23 24,-24 0,25 0,-25 0,25 0,-25 0,25 0,-25 0,25 0,-25 0,1-24,23 24,-23 0,23 0,-23 0,-1 0,25-23,-25 23,1 0,23 0,-23 0,23 0,-23 0,-1 0,25 0,-25 0,1 0,23 0,-23 0,-1-24,25 24,-1 0,-24 0,25 0,-25 0,25 0,-1 0,-23 0,23 24,0-48,1 48,-1-24,-23 0,23 0,1 0,-1 0,-24 0,25 0,-1 0,1-24,-25 24,25 0,-25 0,24 0,1 0,-25-24,25 24,-25 0,25 0,-25-24,25 24,-25 0,25 0,-25 0,25-23,-25 23,24 0,-23 0,23 0,1 0,-1 0,24 0,1 0,-1 0,0 0,0 0,0 0,24 0</inkml:trace>
  <inkml:trace contextRef="#ctx0" brushRef="#br0" timeOffset="23656">3096 71,'0'0,"0"0,0 0,0 0,0 0,0 0,0 0,0 0,0 0,0 0,0 0,0 0,0 0,0 0,0 0,0 0,0 0,0 0,0 0,0 0,0 0,0 0,0 0,0 0,0 0,0 0,0 0,0 0,0 0,0 0,0 0,0 0,0 0,0 0,24 119,-24-119,0 24,0-24,0 0,0 0,0 0,24 0,-24 0,0 0,0 0,0 24,0-24,0 0,0 0,23 0,-23 0,0 0,0 22,0-22,24 0,-24 0,0 24,0-24,0 24,24-24,-24 0,0 24,0-24,0 24,24-24,-24 0,0 24,0-24,24 0,-24 23,0-23,0 24,0-24,0 24,23-24,-23 24,0-24,0 24,0-24,24 23,-24-23,0 0,0 24,24-24,-24 24,0-24,24 24,-24-24,0 0,0 24,24-24,-24 23,0-23,0 24,0-24,0 24,0-24,0 24,23-24,-23 23,0-23,0 24,0-24,0 23,24-23,-24 24,0-24,24 24,-24-24,0 0,24 24,-24-24,0 24,24-24,-24 23,0-23,24 24,-24 0,0-24,23 24,-23-24,0 24,24-24,-24 23,24 1,-24-24,0 24,24-24,0 24,-24-24,23 24,-23-24,0 24,24-24,-24 23,24-23,-24 24,24-24,-24 23,0-23,24 24,-24 0,0-24,23 23,-23-23,24 24,-24-24,0 24,0-24,24 24,-24-24,0 24,0-24,24 23,-24 1,0-24,0 24,24-24,-24 24,0-24,0 24,24-24,-24 24,0-1,0-23,23 24,-23 0,0-24,0 24,24-24,-24 24,0-24,0 23,0 0,0-23,24 24,-24 0,0-24,0 24,0-1,24-23,-24 24,0-24,0 24,0 0,0-24,24 24,-24-24,0 24,0-24,0 23,0-23,23 24,-23-24,0 24,0 0,24-24,-24 24,24-24,-24 23,0-23,24 24,-24 0,0-24,24 24,-24-24,23 24,-23-24,24 22,-24 2,0-24,24 24,-24-24,24 24,-24-24,0 24,24 0,-24-24,24 23,-24-23,23 24,-23-24,0 24,24 0,-24-24,24 24,-24-24,0 23,24-23,-24 24,24-24,-24 24,0-24,23 24,-23-24,0 24,24-24,-24 23,0-23,24 24,-24-24,0 0,0 24,24-24,-24 0,0 24,24-24,-24 23,23-23,-23 24,0-24,24 0,-24 23,0-23,0 24,24-24,-24 24,0-24,0 24,24-24,-24 0,0 24,0-24,24 23,-24-23,0 0,0 24,24-24,-24 24,0-24,0 24,23-24,-23 0,0 24,24-24,-24 23,0-23,0 24,0-24,24 24,-24-24,0 24,24-24,-24 24,0 0,0-24,0 23,24-23,-24 24,0-24,23 23,-23-23,0 24,0-24,0 0,24 24,-24-24,0 0,0 0,0 23,0-23,24 0,-24 0,0 0,0 24,0-24,24 0,-48 0,48 0,-24 24,0-24,0 0,0 24,24-24,-24 0,0 24,0-24,0 0,23 23,-23-23,0 0,0 0,0 24,0-24,0 0,0 0,0 0,0 24,0-24,24 0,-24 0,0 0,0 0,0 0,0 0,0 0,0 0,-24 0,24 0,0 0,0 0,0 0,0 0,0 24,0-24,0 0</inkml:trace>
  <inkml:trace contextRef="#ctx0" brushRef="#br0" timeOffset="52593">3096 47,'0'0,"0"0,0 0,0 0,0 0,0 0,0 0,0 0,0 0,0 0,0 0,0 0,0 0,0 0,0 0,0 0,0 0,-95 72,71-72,0 0,24 23,-24-23,24 0,-24 24,24-24,-23 0,23 24,-24-24,0 24,24-24,-24 24,24-2,0-22,-24 24,1 0,23 0,-24-24,24 24,0 0,-24-1,24-23,-24 24,24 0,0-24,-24 24,24 0,0-24,-24 23,24 1,0-24,0 24,-23-24,23 24,-24 0,24-24,-24 23,24-23,0 24,-24 0,24-24,-24 24,1-1,23-23,-24 24,0-24,24 23,-24 1,0 0,24 0,-23-24,-1 24,0-1,0 1,24 0,-24 0,0 0,1-1,23 1,-24 0,0 0,0 0,0 0,24-1,-23 1,-1-1,0 1,0 23,0-23,1 0,-1 0,0 0,0-1,0 1,0 0,-23 0,23 24,0-25,0 1,1-24,-1 24,0 0,0 0,0-1,-23 0,23 1,0 0,0 0,0-1,1 1,-25-24,24 24,0 24,1-48,-25 24,24-1,0 1,1 0,-1 0,0 0,0-1,0 1,0 0,24 0,-23 0,-1-2,0-22,24 48,-24-48,0 24,24 0,-23 0,23-1,-24 1,24 0,-24 0,24 0,-24-1,24 1,-24 0,24 0,-23 0,-1-1,24 1,-24 24,24-25,-24 1,24-1,-24 1,0 0,24 0,-23 0,-1-1,0 1,24 0,-24-24,0 24,1 0,-1-1,0 1,24 0,-24-24,0 24,1 0,-1 0,0-1,0-23,0 24,24-1,-47 1,47 0,-24-24,0 23,0 1,0-24,24 24,-23 0,-1 0,0-24,24 23,-24 1,0 0,24 0,-23-24,-1 24,24-24,-24 24,24-24,0 23,-24-23,24 0,0 0,0 0,0 0,0 0</inkml:trace>
  <inkml:trace contextRef="#ctx0" brushRef="#br0" timeOffset="70890">7858 23,'0'0,"0"0,0 0,0 0,0 0,0 0,0 0,0 0,0 0,0 0,0 0,0 0,0 0,0 0,0 0,0 0,0 0,0 0,0 0,0 0,0 0,0 0,0 0,-95 96,95-73,0 1,-24 0,24-24,-23 24,-1 22,24-22,-24 0,0 0,0 0,0 0,1 23,-1-23,0 0,0 23,0-23,1 24,-25-24,24-1,0 25,-23-24,23 23,0-24,0 25,-23-24,23 0,0 23,0-23,0 24,1-25,-1 1,0 0,0 0,0 0,1 0,-25-1,24 24,24-23,-48 0,25-1,-1 1,0 0,0 0,0 0,1-1,-1 25,0-24,0 0,0 0,1-1,-1 1,-24 24,24-24,0-1,1 0,-25 1,24 0,0 23,1-23,-25 0,24 0,0 0,1 23,-1-23,0 0,-24 0,24 0,1-1,-1 1,0 0,0 0,0 0,1-2,-1 2,-24 0,24 24,1-24,-1-1,0 1,0 0,0 0,0 0,1-1,-1 1,0 0,0 0,0 23,1-23,23 0,-24 0,0-1,0 1,0-1,1 25,-1-24,0 0,24-1,-24 1,0 0,0 0,1 0,23-1,-24 1,0 0,0 0,24 0,-24 0,1-1,-1 1,24-1,-24 1,0 0,0-1,24-23,-23 24,-1 0,0 0,24-24,-24 24,24-24,-24 23,24-23,-24 24,24-24,-23 0,23 24,0-24,0 0,-24 0,24 24,0-24,0 0,0 0,0 0,0 24,0-24,0 0,0 0,0 0,0 0,0 0,0 0,0 0,0 0,0 0</inkml:trace>
  <inkml:trace contextRef="#ctx0" brushRef="#br0" timeOffset="86984">3048 166,'0'0,"0"0,0 0,0 0,0 0,0 0,0 0,0 0,0 0,0 0,0 0,0 0,0 0,0 0,0 0,0 0,0 0,0 0,0 0,0 0,0 0,0 0,-24 118,24-94,0 0,0-24,-23 24,23 0,0-1,0 1,0 0,0 0,0-24,0 24,0-1,0 1,0 0,0-24,0 24,0 0,0-1,23-23,-23 24,0 0,0 0,0-1,0 1,24-1,-24 1,0 0,0 0,0 0,0 23,0-23,0 0,0 0,0-1,0 1,0 24,0-24,24 0,-24-1,0 1,0-1,0 25,0-25,0 1,0 0,0 0,0 0,0-1,0 25,0-24,0 0,0 0,0-1,0 1,24 0,-24 0,0 0,0-1,0 0,0 1,24 0,-24 0,0-1,0 1,0 0,0 0,24 0,-24 0,0-1,0 1,0-24,0 24,0 0,0 0,0-1,0-23,0 24,0 0,0-24,0 24,0 0,0-24,0 22,0-22,0 24,0-24,0 24,-24-24,24 0,0 0,0 0,0 0,0 0,0 0,0 0,0-24,0 24,0 0</inkml:trace>
  <inkml:trace contextRef="#ctx0" brushRef="#br0" timeOffset="138000">7787 0,'0'0,"0"0,0 0,0 0,0 0,0 0,0 0,0 0,0 0,0 0,0 0,0 0,0 0,0 0,119 95,-95-71,-24-1,24 25,-24-24,23 0,1 22,-24-22,24 24,-24-1,0-23,24 24,-24-24,0 23,24 1,-24-24,0 23,0-23,24 23,-24-23,0 23,23-23,-23 24,24-25,-24 1,0 24,24-24,-24-1,0 25,0-24,0 0,0 23,0-23,24 23,-24-23,-24-1,24 25,0-24,0 23,0-23,-24 0,24 24,0-24,0-1,0 25,-24-24,24 0,0-1,0 24,0-23,0 0,-23-1,23 1,0 24,-24-24,24 0,-24-1,24 1,-24 24,24-48,0 24,-24-1,24 1,0-24,0 24,-24-24,24 0,0 0,0 0,0 0,0 0,0 0,0 24,0-48,0 24,0 0,0 0,0 0,0 0,0 0,0 0,0 0,24 0,-24 0,0-24,0 24,0 0</inkml:trace>
  <inkml:trace contextRef="#ctx0" brushRef="#br0" timeOffset="139437">7930 2209,'0'0,"0"0,0 0,0 0,0 0,0 0,0 0,0 0,0 0,0 0,0 0,24-142,-24 95,0 23,0-24,23 24,-23-23,0-1,0 0,0 25,0-25,0 1,-23 0,23 23,0-24,0 1,0 23,-24-24,24 1,0-1,0 24,0-23,0-1,0 25,0-24,0-1,0 24,0-24,0 1,0 23,0-24,0 25,0-25,0 24,-24 0,24-23,0 24,0-25,0 24,0 1,-24-25,24 24,0 0,0-23,0 23,0-24,0 25,-24-1,24 0,0 0,0 0,0 0,0 24,0-22,0-26,0 48</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27:00.81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4906 3802,'0'0,"0"0,0 0,0 0,0 0,0 0,0 0,0 0,0 0,0 0,0 0,0 0,0 0</inkml:trace>
  <inkml:trace contextRef="#ctx0" brushRef="#br0" timeOffset="281">5049 3541,'0'0,"0"0,0 0,0 0,0 0,0 0,0 0,0 0,0 0</inkml:trace>
  <inkml:trace contextRef="#ctx0" brushRef="#br0" timeOffset="406">5477 3160,'0'0,"0"0,0 0,0 0,0 0,0 0,0 0,0 0,0 0,0 0,0 0,0 0,0 0,0 0,0 0,0 0,0 0,0 0</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08-29T13:25:09.26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119 48,'0'0,"0"0,0 0,0 0,0 0,0 0,0 0,0 0,0 0,0 0,0 0,0 0,0 143,0-120,0 25,0 0,0-1,-24 25,24-25,0 25,0-25,0 1,0-24,0 0,0 0,0-1,0 1,0 0,0-24</inkml:trace>
  <inkml:trace contextRef="#ctx0" brushRef="#br0" timeOffset="703">214 95,'0'0,"0"0,0 0,0 0,0 0,0 0,0 0,0 0,0 0,143-23,-119 23,0 0,22 0,-22 0,0 23,24-23,-25 0,1 24,0-24,-24 0,24 0,-24 24,0-24,24 0,-24 24,0-24</inkml:trace>
  <inkml:trace contextRef="#ctx0" brushRef="#br0" timeOffset="1219">71 476,'0'0,"0"0,0 0,0 0,0 0,0 0,0 0,0 0,143-23,-119-1,0 24,0 0,0 0,-1 0,1 0,0 0,0 0,-1 24,-23-24,23 0,-23 0,0 0,0 23,0-23,0 0,0 0</inkml:trace>
  <inkml:trace contextRef="#ctx0" brushRef="#br0" timeOffset="1641">0 929,'0'0,"0"0,0 0,0 0,0 0,0 0,0 0,0 0,0 0,143-72,-96 72,-23-23,24 23,0-24,-1 24,1-24,-2 24,2 0,0 0,-25 0,25 0,-24 0,0 0,0 0,-24 24,23-24,-23 0,0 0,0 0,24 0,-24 0</inkml:trace>
  <inkml:trace contextRef="#ctx0" brushRef="#br0" timeOffset="2297">999 48,'0'0,"0"0,0 0,0 0,0 0,0 0,0 0,0 0,0 0,0 190,0-142,0 0,0-1,0 25,0-25,0 1,0 23,-24-23,24-24,0 0,0-1,0 1,0 0,0-24,0 24,0-24</inkml:trace>
  <inkml:trace contextRef="#ctx0" brushRef="#br0" timeOffset="2750">880 72,'0'0,"0"0,0 0,0 0,0 0,0 0,0 0,0 0,119-24,-71 24,-1 0,1 0,0 0,-1 0,0 24,0-24,-23 0,24 23,-24-23,0 24,-1-24,-23 0,24 24,-24-24,0 0,0 24,0-24,0 0</inkml:trace>
  <inkml:trace contextRef="#ctx0" brushRef="#br0" timeOffset="3188">999 429,'0'0,"0"0,0 0,0 0,0 0,0 0,0 0,0 0,143 0,-119 0,23 0,-23 0,-1 0,25 0,-25 0,1 0,0 0,-24 0,24 24,-24-24,24-24,0 24,-24 0</inkml:trace>
  <inkml:trace contextRef="#ctx0" brushRef="#br0" timeOffset="3688">2092 0,'0'0,"0"0,0 0,0 0,0 0,0 0,0 0,0 0,0 0,0 0,0 0,0 0,-118 72,71-49,23 1,0 24,0-24,1 23,-1 1,0 0,0-1,24 1,-24-1,24 1,24 0,-24-1,24 1,0-24,23 0,1-24,0 0,-1 0,25-24,-26 0,26 0,-25-24,1 1,0 23,-1-24,1 1,-24 23,-1-24,1 25,-24-1,0 24,-24-24,24 0,-23 24,-1 0,0 0,-24 24,25-24,-25 0,24 24,-23-24,23 24,-24-24,24 23,0-23,2 24,-2-24,0 0,24 0,-24 0,24 24,0-24,0 0,0 0,0 0</inkml:trace>
</inkml:ink>
</file>

<file path=ppt/ink/ink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5-01-26T12:43:06.262"/>
    </inkml:context>
    <inkml:brush xml:id="br0">
      <inkml:brushProperty name="width" value="0.1" units="cm"/>
      <inkml:brushProperty name="height" value="0.1" units="cm"/>
      <inkml:brushProperty name="fitToCurve" value="1"/>
    </inkml:brush>
  </inkml:definitions>
  <inkml:trace contextRef="#ctx0" brushRef="#br0">-365 3277 12 0,'-15'-14'6'0,"11"14"3"0,4 0 7 0,0 0-14 15,-4 7 1-15,1 0 3 16,3 3 0-16,0 4-6 16,0 3 0-16,0 0 5 15,0 3 1-15,3 8-2 16,-6 2 1-16,3 11-2 15,-4 10 1-15,0-3-2 16,0 3 1-16,0 4-1 16,4-11 0-16,4 4 0 15,-4-7 1-15,0-7-2 16,4-3 1-16,-4-4-1 16,4-3 1-16,0-4-1 15,-1-6 0-15,1-1-2 0,-4-6 1 16,0-3-3-16,8-4 0 15,-8 0-5-15,0 0 0 16,4-4-6-16,3-13 0 16</inkml:trace>
  <inkml:trace contextRef="#ctx0" brushRef="#br0" timeOffset="1470.621">537 3267 16 0,'-8'-7'8'0,"8"10"2"0,0 1 4 0,0-1-11 16,0 4 0-16,0 0 3 15,4 3 0-15,-4 4-7 16,0-1 1-16,4 8 4 16,0 6 1-16,-4 7-2 15,0 4 1-15,-4 9-1 16,0 1 0-16,4 7-1 15,0-4 0-15,0-7-1 16,4 0 1-16,0-6-1 16,-1-7 0-16,1-4 0 15,0-3 0-15,0-4-2 16,0-6 1-16,0-1-2 16,-1-6 0-16,1-3-3 15,-4-4 0-15,4-7-4 0,0-3 1 16,-4-1-3-16,0 5 0 15</inkml:trace>
  <inkml:trace contextRef="#ctx0" brushRef="#br0" timeOffset="1044.6815">268 3308 26 0,'0'6'13'0,"-7"15"-12"0,3-21 15 16,0 3-15-16,4 8 1 15,0 6 2-15,-4 6 1 16,4 8-6-16,0 3 1 16,0 11 3-16,-4 6 1 15,0-4-1-15,4 8 0 16,0-7-1-16,0-4 0 15,0 0-1-15,0-10 1 16,4-10-1-16,-4-3 1 16,0-1-3-16,0-10 0 0,0-3-4 15,0 4 0-15,4-8-7 16,4-6 1-16</inkml:trace>
  <inkml:trace contextRef="#ctx0" brushRef="#br0" timeOffset="591.2161">-591 3345 21 0,'0'0'10'0,"12"4"-5"0,-9-8 10 16,5 4-14-16,4 0 1 15,3 0 0-15,8 0 0 16,4 4-2-16,11-4 1 15,-3 0 2-15,7 0 0 0,4 3 0 16,4 4 0-16,0 3-1 16,-4 4 1-16,-4 3-2 15,-8 3 0 1,-3 4 0-16,-4 0 1 16,-4 3-2-16,-4 4 1 15,-4-4 0-15,-3 7 0 16,-8 0 0-16,-8 0 0 15,-4 4-1-15,-7-1 1 0,-4 1-1 16,-8-1 1-16,-4-13-1 16,-7 0 1-16,0-3-1 0,3-4 1 15,-3 0 0-15,-1-4 0 16,1-6-1-16,7-3 0 16,8 2-1-16,4-2 1 15,8-1-4-15,7-3 1 16,4-7-8-16,0 7 0 15</inkml:trace>
  <inkml:trace contextRef="#ctx0" brushRef="#br0" timeOffset="2330.8976">-599 3188 22 0,'-3'0'11'0,"6"0"-10"15,1 0 19-15,4 0-17 16,3 0 0-16,9 0 2 16,3 0 1-16,11 0-7 15,8 0 1-15,1-3 4 16,10 6 1-16,9-3-1 16,7 0 0-16,7 4-2 0,5-4 1 15,-4 0-1-15,-1 0 1 16,-7-4-1-16,0 1 0 15,-3-4-1-15,-9 7 0 16,-3-3 0-16,-8 3 0 16,-8-4-1-16,-7 1 0 15,-8-1 0-15,-4 4 0 16,-4 4-1-16,-3-4 0 16,-1 0-3-16,-3 3 1 15,4 1-6-15,-9-1 0 0,-3 1-4 16,0-4 0-16</inkml:trace>
  <inkml:trace contextRef="#ctx0" brushRef="#br0" timeOffset="1772.986">195 3621 18 0,'-42'-17'9'0,"23"24"-4"0,15-7 12 16,4 0-14-16,0 0 0 16,8 0 3-16,7 0 1 0,4 0-8 15,1-3 0-15,6-4 6 16,9 0 0-16,7 4-1 16,0-1 0-16,4 4-2 15,-3 0 1-15,-5 4-2 16,-4-1 1-16,-7 0-2 15,-4 1 0-15,-4-4-4 0,-3 0 0 16,-1-4-8-16,0-2 1 16,1-8-1-16,3 0 1 15</inkml:trace>
  <inkml:trace contextRef="#ctx0" brushRef="#br0" timeOffset="6996.7246">1296 3891 22 0,'8'-14'11'0,"0"24"-7"16,-5-6 12-16,5 6-15 16,0 4 1-16,-1 3 0 15,-3 6 1-15,0 5-4 0,-4 6 1 16,0 3 2-16,0 1 1 16,0-4-2-16,0 0 1 15,-4-3-3-15,-3-1 1 16,-1-6-3-16,0 0 0 15,1 3-6-15,-1-13 1 16</inkml:trace>
  <inkml:trace contextRef="#ctx0" brushRef="#br0" timeOffset="7439.0945">2175 3434 11 0,'-4'0'5'0,"0"13"6"0,4-6 2 16,0 4-11-16,0 6 0 15,0 3 2-15,4 11 1 0,-4 6-6 16,0 8 1-16,0 6 3 15,-4 0 1-15,0-7-1 16,0 0 0-16,0 1-1 16,4-4 0-16,0-4-1 15,0-3 1-15,4-10-3 16,0-7 1-16,4-7-4 16,-1-6 1-16,-3-8-6 15,4-2 1-15</inkml:trace>
  <inkml:trace contextRef="#ctx0" brushRef="#br0" timeOffset="7987.4649">2125 3413 20 0,'-20'-17'10'0,"24"7"-3"0,0 3 11 15,8 4-18-15,3-1 1 16,8 1 2-16,8 3 0 16,7 0-3-16,8 3 0 15,-4 4 2-15,8 3 0 16,4 4 0-16,-4 0 0 16,-12-1-1-16,-7 4 0 15,-12 4 0-15,-15 3 0 0,-8 6-1 16,-11 1 1-16,-5 3-1 15,-6-6 1-15,-1 2-1 16,-4-9 1-16,4-4-1 16,8-4 1-16,7 1-1 15,9-11 0-15,10 4-1 16,5-3 1-16,7-1-1 16,12 0 1-16,7 4-1 15,4 0 1-15,4 3 0 16,0 4 0-16,0 6 0 15,-3 1 0-15,-5-1 0 16,-11 4 1-16,-12-3 0 16,-23 2 0-16,-7 5 0 15,-8 6 0-15,-11-3 0 16,-16-4 0-16,4-7-1 0,0-3 1 16,-4-6-2-16,4-8 1 15,4-6-4-15,11-8 1 16,4-2-5-16,12-4 0 15,7 3-3-15,4 0 1 16</inkml:trace>
  <inkml:trace contextRef="#ctx0" brushRef="#br0" timeOffset="9469.487">2182 3209 13 0,'-15'3'6'0,"0"7"1"0,15-10 7 15,0 0-11-15,3 4 0 16,5-4 2-16,4 0 1 16,7-4-7-16,8 1 1 15,11 3 5-15,0-3 0 16,16-1-2-16,15-3 1 15,8 1-2-15,11 2 1 16,4 4-1-16,-4 4 0 16,4-8-1-16,-7 4 1 15,-12 0-1-15,-12 0 0 16,-11 0-1 0,-8 0 1-16,-11 0-3 15,-8 0 0-15,-8 4-8 16,-11-1 1-16,-8 0-2 15,0-6 0-15</inkml:trace>
  <inkml:trace contextRef="#ctx0" brushRef="#br0" timeOffset="8853.7801">2880 3618 26 0,'-19'27'13'0,"8"-6"-11"0,11-18 18 15,3 0-17-15,5 1 0 0,4 3 1 16,7-7 1-16,4 0-6 16,4-4 0-16,3 4 4 15,1 0 1-15,7 4-2 16,-3-4 0-16,-1 3-1 16,-3-3 1-16,-4 4-4 15,0-4 0-15,-4 0-8 16,0-4 0-16,0-3-1 15,0-6 0-15</inkml:trace>
  <inkml:trace contextRef="#ctx0" brushRef="#br0" timeOffset="8565.6349">2942 3379 30 0,'-8'-13'15'0,"19"9"-12"15,-3 1 21-15,4 3-23 16,7 0 0-16,0 3 1 16,12 1 0-16,7-1-3 15,4-3 0-15,0 0 1 16,1-3 0-16,-1-1-4 16,-4 1 0-16,-7 3-6 15,-4 0 1-15</inkml:trace>
  <inkml:trace contextRef="#ctx0" brushRef="#br0" timeOffset="8346.8407">2995 3362 20 0,'-3'0'10'0,"6"10"-6"15,-3-3 17-15,0 10-19 16,0 7 1-16,0 10 2 15,-3 11 0-15,-1 9-6 16,0-3 0-16,0 4 4 16,0 3 1-16,4-10-2 15,0-8 0-15,0 1-1 16,0-3 0-16,0-4 0 0,0-3 0 16,0-4-2-16,0-7 1 15,0-9-4-15,0-11 0 16,4-7-6-16,-8-3 0 15</inkml:trace>
  <inkml:trace contextRef="#ctx0" brushRef="#br0" timeOffset="12980.3601">-2225 3389 18 0,'8'-13'9'0,"-1"3"-5"0,-7 10 9 15,0 0-12-15,0 0 0 0,0 0 2 16,4-7 0-16,-4 7-3 15,0 0 1-15,-4 7 3 16,1 3 0-16,-5 7-1 16,-7 7 0-16,-8 13 0 15,0 11 0-15,-4 10-2 16,-4-3 1-16,0 9-1 16,1-6 0-16,-1-10-1 15,4 0 1-15,4-7-1 16,4-7 1-16,4-10-1 15,7-14 1-15,0-7 0 16,8-3 0-16,4-3-2 16,4-11 1-16,3-6-3 15,5-4 1-15,3-7-2 16,4-3 1-16,0-3-1 16,0-8 1-16,4-2 0 0,0-1 1 15,-1-3 1-15,-3 6 0 16,-3 4 0-16,-1 11 1 15,-4 2 0-15,0 5 0 16,1-1-1-16,-1 10 1 16,-3 0 0-16,-5 4 1 15,1 0-1-15,0 3 1 16,-1 7-1-16,1 0 1 16,-4 4 1-16,4-1 0 15,-5 7-1-15,1 4 1 0,0 6 0 16,0 8 0-16,7 9-1 15,-3 14 1-15,0 4-2 16,-1-1 1-16,1 4 0 16,0-7 0-16,-4-6-1 15,-4-8 1-15,0-6-1 16,0-7 1-16,0-4-1 16,0-6 0-16,0-4-3 15,0-3 0-15,0 0-4 16,0-4 0-16,-4-6-3 15,4-4 1-15</inkml:trace>
  <inkml:trace contextRef="#ctx0" brushRef="#br0" timeOffset="13159.0795">-2351 3751 23 0,'-4'0'11'0,"19"3"-9"0,-7-3 19 16,7 0-17-16,4 4 0 15,4-4 1-15,4-7 0 32,0 0-8-32,0 4 0 15,0-1 1-15,3-3 0 16,9-3-7-16,-1 0 0 16</inkml:trace>
  <inkml:trace contextRef="#ctx0" brushRef="#br0" timeOffset="14556.2267">-2420 3314 19 0,'3'4'9'0,"9"-4"-5"0,-4 0 12 16,3-4-15-16,4 8 0 15,12-8 1-15,15 1 1 16,1 0-3-16,6-4 0 16,13 0 2-16,15 0 1 15,-5 0-1-15,1 4 0 16,8 0 0-16,-4-8 0 15,-8 5-1-15,-4-1 1 16,0-4-1-16,-15 5 0 0,-8-1-2 16,-11 7 1-16,-12 0-2 15,-8 0 0-15,-3 0-5 16,-4 3 1-16,0 1-3 16,0-8 0-16</inkml:trace>
  <inkml:trace contextRef="#ctx0" brushRef="#br0" timeOffset="14068.7482">-1753 3696 26 0,'0'14'13'0,"11"0"-8"0,1-14 20 16,7 3-24-16,8-6 1 16,4-8-1-16,3-2 1 15,1-1-4-15,7 4 1 16,-8 0-5-16,-3 3 1 16,-8 3-4-16,-4 1 0 15</inkml:trace>
  <inkml:trace contextRef="#ctx0" brushRef="#br0" timeOffset="13834.3402">-1385 3332 22 0,'4'13'11'0,"-4"-16"-6"0,0 3 15 15,0 3-18-15,0-3 1 0,-4 0-1 16,-4 0 1-16,-3 0-5 15,-4 0 1-15,-5 0 2 16,1 0 1-16,-4 4-2 16,-4-4 0-16,1 3 0 15,-5 0 0-15,0 1 0 16,4-1 0-16,4 1 0 16,4-1 0-16,4 4 0 15,3 0 1-15,5-1 0 0,-1 5 0 16,8 2 0-16,0 4 1 15,0 0-1-15,-4 7 1 16,4 10-1-16,-4 4 1 16,4 3-2-16,-4 7 1 15,1-11 0-15,-1 4 0 16,0-4-1-16,4 1 1 16,0-4-1-16,-4-7 1 15,0-3 0-15,4-7 0 16,0-3-1-16,0-4 1 15,0 0-1-15,4-3 1 0,8 0 0 16,7-4 0-16,4-3-1 16,7 4 0-16,1-4 0 15,0-4 1-15,11 1-2 16,0-4 0-16,0-3-2 16,-3 0 0-16,-1-4-3 15,-7 0 0-15,-8 1-6 16,-8-1 1-16</inkml:trace>
  <inkml:trace contextRef="#ctx0" brushRef="#br0" timeOffset="15650.493">-1216 3938 28 0,'8'-20'14'0,"3"10"-11"0,-3 10 14 16,-4 3-15-16,3 4 0 16,-3-4 2-16,4 8 0 0,-4 2-5 15,-4 11 1-15,0 0 4 16,-4 3 0-16,-4 7-1 15,-7 4 0-15,-4-1-2 16,3 1 0-16,5-7-6 16,3-11 1-16,8-13-8 15,4-21 1-15</inkml:trace>
  <inkml:trace contextRef="#ctx0" brushRef="#br0" timeOffset="30586.1887">4357 6938 25 0,'0'0'12'0,"0"24"-3"0,0-18 12 16,0 5-20-16,0 6 0 15,0 3 0-15,0 4 1 16,8 0-3-16,-5 0 1 16,5-4-2-16,0-3 0 0,-1 0-7 15,-3-3 1-15,-4 0-1 16,-7-1 1-16</inkml:trace>
  <inkml:trace contextRef="#ctx0" brushRef="#br0" timeOffset="31179.93">3713 7825 20 0,'-4'0'10'0,"4"0"-10"0,0 0 19 15,0 0-18-15,0-3 0 0,4-1 1 16,3-6 0-16,1 0-3 15,-8 0 1-15,-4-1 1 16,-4-2 0-16,-3 3-1 16,-1-1 1-16,-3 8-1 15,-8 6 0-15,-4 4 0 16,-3 10 0-16,-5 14 1 16,-3 10 1-16,-1 10 0 15,1 3 0-15,3-2 1 16,9-11 1-16,3 23-1 15,7 4 1-15,9-6-2 16,14-8 1-16,16-9-1 16,16-11 0-16,10-10-1 15,9-7 0-15,7-14-3 16,-3-10 0-16,-5-6-9 16,-3-1 0-16</inkml:trace>
  <inkml:trace contextRef="#ctx0" brushRef="#br0" timeOffset="31867.438">4000 7716 26 0,'8'-17'13'0,"26"-3"-13"0,-18 13 20 16,7 0-17-16,7 0 0 15,5 4 0-15,3 3 1 16,5 3-5-16,3 7 0 16,-4 4 3-16,-4 6 1 15,0 4-1-15,1 14 0 16,-8 9 0-16,-5 1 0 0,-6 0 0 15,-13 0 0-15,-7-1 0 16,-4-9 1-16,-7 3-1 16,-8-4 0-16,-12 1 0 15,-15-1 0-15,4-6 0 16,-4-7 0-16,-4-4-1 16,0-3 0-16,0-3-2 15,4-4 0-15,8-3-3 16,7-4 1-16,8-3-6 15,8-3 0-15,7 0-4 16,12-8 1-16</inkml:trace>
  <inkml:trace contextRef="#ctx0" brushRef="#br0" timeOffset="31508.0765">4123 7689 25 0,'-15'7'12'0,"-1"27"-7"16,12-21 12-16,1 11-15 16,-1 17 1-16,0 7 1 15,4 3 0-15,-4 7-6 16,0-10 1-16,0 3 3 16,1-3 0-16,-1-4-1 15,0-3 0-15,0-11 0 16,4-6 0-16,0-7-3 15,0-6 1-15,0-8-4 16,4-10 0-16,0-6-5 16,3-1 1-16</inkml:trace>
  <inkml:trace contextRef="#ctx0" brushRef="#br0" timeOffset="36975.185">1335 5231 13 0,'-8'-4'6'0,"19"1"-5"0,-11 3 6 16,8 0-6-16,0 0 1 15,3 0 0-15,5 0 1 16,-1 0-3-16,4 0 0 16,0 0 2-16,8-4 1 15,4 4-1-15,3-3 0 16,9 3 0-16,-1 0 0 15,0 0 0-15,4 0 0 16,-4 3-1-16,0 1 0 0,0 3-1 16,-3-1 1-16,-1 1-1 15,-3-3 1-15,-5 2-1 16,-3-2 1-16,-4-4 0 16,0 0 0-16,-4-4-1 15,-3 4 1-15,-1 0-2 16,-3 0 0-16,-5 4-6 15,-3 3 0-15</inkml:trace>
  <inkml:trace contextRef="#ctx0" brushRef="#br0" timeOffset="39721.9957">3275 7573 21 0,'-7'3'10'0,"11"-16"-7"0,-4 13 10 16,7-4-12-16,1-3 1 16,3 4 0-16,1 3 1 15,3 3-4-15,12 1 1 16,0-4 2-16,7 3 0 16,9 1 0-16,-1-4 0 15,12 3-1-15,7 0 1 0,0-3-1 16,4 0 1-16,4 0-1 15,8 0 0-15,-8 0-1 16,-7 0 1-16,-5-3-1 16,-7 3 0-16,-4 0 0 15,-4 3 0-15,-11-6 0 16,-4 3 0-16,-4 0 0 16,-8 3 0-16,0 1-1 15,-3-4 0-15,-4 0-4 16,-1 0 1-16,1 0-5 15,-4 3 1-15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8796DE1-F70B-4894-AFBD-81DAF9FEE792}" type="datetimeFigureOut">
              <a:rPr lang="en-US"/>
              <a:pPr>
                <a:defRPr/>
              </a:pPr>
              <a:t>1/26/2015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E5F0A38-3A8E-4CFC-83F9-665F24B72E4F}" type="slidenum">
              <a:rPr lang="en-US" altLang="en-US"/>
              <a:pPr>
                <a:defRPr/>
              </a:pPr>
              <a:t>‹#›</a:t>
            </a:fld>
            <a:endParaRPr lang="en-US" altLang="en-US"/>
          </a:p>
        </p:txBody>
      </p:sp>
    </p:spTree>
    <p:extLst>
      <p:ext uri="{BB962C8B-B14F-4D97-AF65-F5344CB8AC3E}">
        <p14:creationId xmlns:p14="http://schemas.microsoft.com/office/powerpoint/2010/main" val="16463719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49BD1A-C81F-446B-8382-BFC3E3CE0CE4}" type="slidenum">
              <a:rPr lang="en-US" altLang="en-US" smtClean="0">
                <a:latin typeface="Calibri" panose="020F0502020204030204" pitchFamily="34" charset="0"/>
              </a:rPr>
              <a:pPr/>
              <a:t>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91791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BA126F-A93E-442E-98C1-12BF4969ACC0}" type="slidenum">
              <a:rPr lang="en-US" altLang="en-US" smtClean="0">
                <a:latin typeface="Calibri" panose="020F0502020204030204" pitchFamily="34" charset="0"/>
              </a:rPr>
              <a:pPr/>
              <a:t>2</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938677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34CCDA-3AB2-4E97-AD06-15DF14CB978D}" type="slidenum">
              <a:rPr lang="en-US" altLang="en-US" smtClean="0">
                <a:latin typeface="Calibri" panose="020F0502020204030204" pitchFamily="34" charset="0"/>
              </a:rPr>
              <a:pPr/>
              <a:t>3</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910597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2A7A8D-3588-4858-ACBB-4E373DCC3846}" type="slidenum">
              <a:rPr lang="en-US" altLang="en-US" smtClean="0">
                <a:latin typeface="Calibri" panose="020F0502020204030204" pitchFamily="34" charset="0"/>
              </a:rPr>
              <a:pPr/>
              <a:t>4</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177154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A2F9FE-7D0C-4E23-8535-16E04F6793D2}" type="slidenum">
              <a:rPr lang="en-US" altLang="en-US" smtClean="0">
                <a:latin typeface="Calibri" panose="020F0502020204030204" pitchFamily="34" charset="0"/>
              </a:rPr>
              <a:pPr/>
              <a:t>5</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819161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1A65E7-0AF0-4F76-897D-5CD000A727B3}" type="slidenum">
              <a:rPr lang="en-US" altLang="en-US" smtClean="0">
                <a:latin typeface="Calibri" panose="020F0502020204030204" pitchFamily="34" charset="0"/>
              </a:rPr>
              <a:pPr/>
              <a:t>6</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807758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A40CBDE-C1A9-4608-8B49-A6A244F1FE3C}" type="slidenum">
              <a:rPr lang="en-US" altLang="en-US" smtClean="0">
                <a:latin typeface="Calibri" panose="020F0502020204030204" pitchFamily="34" charset="0"/>
              </a:rPr>
              <a:pPr/>
              <a:t>7</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943393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6E7F7A-2AA1-4CE0-8DAC-74829FB48695}" type="slidenum">
              <a:rPr lang="en-US" altLang="en-US" smtClean="0">
                <a:latin typeface="Calibri" panose="020F0502020204030204" pitchFamily="34" charset="0"/>
              </a:rPr>
              <a:pPr/>
              <a:t>8</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8983680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F6814CF6-1172-4F99-94DB-D8DD1FE672B4}" type="datetimeFigureOut">
              <a:rPr lang="en-US"/>
              <a:pPr>
                <a:defRPr/>
              </a:pPr>
              <a:t>1/26/2015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pPr>
              <a:defRPr/>
            </a:pPr>
            <a:fld id="{0E31CE3C-8D91-4950-AC78-65858DB9EFBF}" type="slidenum">
              <a:rPr lang="en-US" altLang="en-US"/>
              <a:pPr>
                <a:defRPr/>
              </a:pPr>
              <a:t>‹#›</a:t>
            </a:fld>
            <a:endParaRPr lang="en-US" altLang="en-US"/>
          </a:p>
        </p:txBody>
      </p:sp>
    </p:spTree>
    <p:extLst>
      <p:ext uri="{BB962C8B-B14F-4D97-AF65-F5344CB8AC3E}">
        <p14:creationId xmlns:p14="http://schemas.microsoft.com/office/powerpoint/2010/main" val="90141194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036A44-3764-49A7-AE7D-81776AD4FC60}" type="datetimeFigureOut">
              <a:rPr lang="en-US"/>
              <a:pPr>
                <a:defRPr/>
              </a:pPr>
              <a:t>1/26/2015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91C234-2859-4900-A4BC-7E401766C387}" type="slidenum">
              <a:rPr lang="en-US" altLang="en-US"/>
              <a:pPr>
                <a:defRPr/>
              </a:pPr>
              <a:t>‹#›</a:t>
            </a:fld>
            <a:endParaRPr lang="en-US" altLang="en-US"/>
          </a:p>
        </p:txBody>
      </p:sp>
    </p:spTree>
    <p:extLst>
      <p:ext uri="{BB962C8B-B14F-4D97-AF65-F5344CB8AC3E}">
        <p14:creationId xmlns:p14="http://schemas.microsoft.com/office/powerpoint/2010/main" val="1153801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868F41D9-665D-4187-959B-31E6449C0EB3}" type="datetimeFigureOut">
              <a:rPr lang="en-US"/>
              <a:pPr>
                <a:defRPr/>
              </a:pPr>
              <a:t>1/26/2015</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F849BB6-9804-43A6-822B-5E0B9722E7C5}" type="slidenum">
              <a:rPr lang="en-US" altLang="en-US"/>
              <a:pPr>
                <a:defRPr/>
              </a:pPr>
              <a:t>‹#›</a:t>
            </a:fld>
            <a:endParaRPr lang="en-US" altLang="en-US"/>
          </a:p>
        </p:txBody>
      </p:sp>
    </p:spTree>
    <p:extLst>
      <p:ext uri="{BB962C8B-B14F-4D97-AF65-F5344CB8AC3E}">
        <p14:creationId xmlns:p14="http://schemas.microsoft.com/office/powerpoint/2010/main" val="126023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AD11EF-B2CF-41C9-96F6-AE3E151F3B18}" type="datetimeFigureOut">
              <a:rPr lang="en-US"/>
              <a:pPr>
                <a:defRPr/>
              </a:pPr>
              <a:t>1/26/2015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9378BB-3B38-4BD2-B489-18386456CA39}" type="slidenum">
              <a:rPr lang="en-US" altLang="en-US"/>
              <a:pPr>
                <a:defRPr/>
              </a:pPr>
              <a:t>‹#›</a:t>
            </a:fld>
            <a:endParaRPr lang="en-US" altLang="en-US"/>
          </a:p>
        </p:txBody>
      </p:sp>
    </p:spTree>
    <p:extLst>
      <p:ext uri="{BB962C8B-B14F-4D97-AF65-F5344CB8AC3E}">
        <p14:creationId xmlns:p14="http://schemas.microsoft.com/office/powerpoint/2010/main" val="316214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9A2BC8CF-52B9-4188-B190-71ACDD654E95}" type="datetimeFigureOut">
              <a:rPr lang="en-US"/>
              <a:pPr>
                <a:defRPr/>
              </a:pPr>
              <a:t>1/26/2015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pPr>
              <a:defRPr/>
            </a:pPr>
            <a:fld id="{B4FD722F-B5B3-4E79-AE86-13395993EB44}" type="slidenum">
              <a:rPr lang="en-US" altLang="en-US"/>
              <a:pPr>
                <a:defRPr/>
              </a:pPr>
              <a:t>‹#›</a:t>
            </a:fld>
            <a:endParaRPr lang="en-US" altLang="en-US"/>
          </a:p>
        </p:txBody>
      </p:sp>
    </p:spTree>
    <p:extLst>
      <p:ext uri="{BB962C8B-B14F-4D97-AF65-F5344CB8AC3E}">
        <p14:creationId xmlns:p14="http://schemas.microsoft.com/office/powerpoint/2010/main" val="31871524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A00DD5A-21EE-40E6-8A04-A169B6098510}" type="datetimeFigureOut">
              <a:rPr lang="en-US"/>
              <a:pPr>
                <a:defRPr/>
              </a:pPr>
              <a:t>1/26/2015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10158B-F24E-4CAE-8C7C-E9F9A0A0723B}" type="slidenum">
              <a:rPr lang="en-US" altLang="en-US"/>
              <a:pPr>
                <a:defRPr/>
              </a:pPr>
              <a:t>‹#›</a:t>
            </a:fld>
            <a:endParaRPr lang="en-US" altLang="en-US"/>
          </a:p>
        </p:txBody>
      </p:sp>
    </p:spTree>
    <p:extLst>
      <p:ext uri="{BB962C8B-B14F-4D97-AF65-F5344CB8AC3E}">
        <p14:creationId xmlns:p14="http://schemas.microsoft.com/office/powerpoint/2010/main" val="978854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3AB8533-919D-4BCD-A2E2-4892A5272A26}" type="datetimeFigureOut">
              <a:rPr lang="en-US"/>
              <a:pPr>
                <a:defRPr/>
              </a:pPr>
              <a:t>1/26/2015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10CFAE-F3C6-4B08-AFB8-88069B43CBCC}" type="slidenum">
              <a:rPr lang="en-US" altLang="en-US"/>
              <a:pPr>
                <a:defRPr/>
              </a:pPr>
              <a:t>‹#›</a:t>
            </a:fld>
            <a:endParaRPr lang="en-US" altLang="en-US"/>
          </a:p>
        </p:txBody>
      </p:sp>
    </p:spTree>
    <p:extLst>
      <p:ext uri="{BB962C8B-B14F-4D97-AF65-F5344CB8AC3E}">
        <p14:creationId xmlns:p14="http://schemas.microsoft.com/office/powerpoint/2010/main" val="204557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E1EEEA8-56A2-418D-800E-72962B5BF1AC}" type="datetimeFigureOut">
              <a:rPr lang="en-US"/>
              <a:pPr>
                <a:defRPr/>
              </a:pPr>
              <a:t>1/26/2015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3126837-CDA3-4AF5-A00E-D4CDBAB4C1B8}" type="slidenum">
              <a:rPr lang="en-US" altLang="en-US"/>
              <a:pPr>
                <a:defRPr/>
              </a:pPr>
              <a:t>‹#›</a:t>
            </a:fld>
            <a:endParaRPr lang="en-US" altLang="en-US"/>
          </a:p>
        </p:txBody>
      </p:sp>
    </p:spTree>
    <p:extLst>
      <p:ext uri="{BB962C8B-B14F-4D97-AF65-F5344CB8AC3E}">
        <p14:creationId xmlns:p14="http://schemas.microsoft.com/office/powerpoint/2010/main" val="148602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E7F3BA2-0F79-4BB1-84BF-EE14967B6F52}" type="datetimeFigureOut">
              <a:rPr lang="en-US"/>
              <a:pPr>
                <a:defRPr/>
              </a:pPr>
              <a:t>1/26/2015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0CA8591-83BF-48E1-83DE-20C6251BFA4D}" type="slidenum">
              <a:rPr lang="en-US" altLang="en-US"/>
              <a:pPr>
                <a:defRPr/>
              </a:pPr>
              <a:t>‹#›</a:t>
            </a:fld>
            <a:endParaRPr lang="en-US" altLang="en-US"/>
          </a:p>
        </p:txBody>
      </p:sp>
    </p:spTree>
    <p:extLst>
      <p:ext uri="{BB962C8B-B14F-4D97-AF65-F5344CB8AC3E}">
        <p14:creationId xmlns:p14="http://schemas.microsoft.com/office/powerpoint/2010/main" val="3805955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12F584D1-84B9-46C1-8EA0-D83912C7F564}" type="datetimeFigureOut">
              <a:rPr lang="en-US"/>
              <a:pPr>
                <a:defRPr/>
              </a:pPr>
              <a:t>1/26/2015</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F35E0E03-83B4-49FF-900E-9B000F5F51C1}" type="slidenum">
              <a:rPr lang="en-US" altLang="en-US"/>
              <a:pPr>
                <a:defRPr/>
              </a:pPr>
              <a:t>‹#›</a:t>
            </a:fld>
            <a:endParaRPr lang="en-US" altLang="en-US"/>
          </a:p>
        </p:txBody>
      </p:sp>
    </p:spTree>
    <p:extLst>
      <p:ext uri="{BB962C8B-B14F-4D97-AF65-F5344CB8AC3E}">
        <p14:creationId xmlns:p14="http://schemas.microsoft.com/office/powerpoint/2010/main" val="2749157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42421C52-645D-4D22-B2C4-E18ABD5A2925}" type="datetimeFigureOut">
              <a:rPr lang="en-US"/>
              <a:pPr>
                <a:defRPr/>
              </a:pPr>
              <a:t>1/26/2015</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1F534B45-016C-4C7D-A4B5-2003AFEDE8F8}" type="slidenum">
              <a:rPr lang="en-US" altLang="en-US"/>
              <a:pPr>
                <a:defRPr/>
              </a:pPr>
              <a:t>‹#›</a:t>
            </a:fld>
            <a:endParaRPr lang="en-US" altLang="en-US"/>
          </a:p>
        </p:txBody>
      </p:sp>
    </p:spTree>
    <p:extLst>
      <p:ext uri="{BB962C8B-B14F-4D97-AF65-F5344CB8AC3E}">
        <p14:creationId xmlns:p14="http://schemas.microsoft.com/office/powerpoint/2010/main" val="346264547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12D823D-ACE8-4732-AD36-995EABFF8824}" type="datetimeFigureOut">
              <a:rPr lang="en-US"/>
              <a:pPr>
                <a:defRPr/>
              </a:pPr>
              <a:t>1/26/2015</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a:solidFill>
                  <a:srgbClr val="3F3F3F"/>
                </a:solidFill>
                <a:latin typeface="Corbel" panose="020B0503020204020204" pitchFamily="34" charset="0"/>
              </a:defRPr>
            </a:lvl1pPr>
          </a:lstStyle>
          <a:p>
            <a:pPr>
              <a:defRPr/>
            </a:pPr>
            <a:fld id="{36B368C8-C7CA-4C50-88E5-E2807A4198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7" r:id="rId1"/>
    <p:sldLayoutId id="2147483772" r:id="rId2"/>
    <p:sldLayoutId id="2147483778" r:id="rId3"/>
    <p:sldLayoutId id="2147483773" r:id="rId4"/>
    <p:sldLayoutId id="2147483774" r:id="rId5"/>
    <p:sldLayoutId id="2147483775" r:id="rId6"/>
    <p:sldLayoutId id="2147483779" r:id="rId7"/>
    <p:sldLayoutId id="2147483780" r:id="rId8"/>
    <p:sldLayoutId id="2147483781" r:id="rId9"/>
    <p:sldLayoutId id="2147483776" r:id="rId10"/>
    <p:sldLayoutId id="2147483782" r:id="rId11"/>
  </p:sldLayoutIdLst>
  <p:txStyles>
    <p:titleStyle>
      <a:lvl1pPr algn="l" rtl="0" eaLnBrk="0" fontAlgn="base" hangingPunct="0">
        <a:spcBef>
          <a:spcPct val="0"/>
        </a:spcBef>
        <a:spcAft>
          <a:spcPct val="0"/>
        </a:spcAft>
        <a:defRPr sz="4500" b="1" kern="1200">
          <a:solidFill>
            <a:srgbClr val="347FD8"/>
          </a:solidFill>
          <a:latin typeface="+mj-lt"/>
          <a:ea typeface="+mj-ea"/>
          <a:cs typeface="+mj-cs"/>
        </a:defRPr>
      </a:lvl1pPr>
      <a:lvl2pPr algn="l" rtl="0" eaLnBrk="0" fontAlgn="base" hangingPunct="0">
        <a:spcBef>
          <a:spcPct val="0"/>
        </a:spcBef>
        <a:spcAft>
          <a:spcPct val="0"/>
        </a:spcAft>
        <a:defRPr sz="4500" b="1">
          <a:solidFill>
            <a:srgbClr val="347FD8"/>
          </a:solidFill>
          <a:latin typeface="Corbel" panose="020B0503020204020204" pitchFamily="34" charset="0"/>
        </a:defRPr>
      </a:lvl2pPr>
      <a:lvl3pPr algn="l" rtl="0" eaLnBrk="0" fontAlgn="base" hangingPunct="0">
        <a:spcBef>
          <a:spcPct val="0"/>
        </a:spcBef>
        <a:spcAft>
          <a:spcPct val="0"/>
        </a:spcAft>
        <a:defRPr sz="4500" b="1">
          <a:solidFill>
            <a:srgbClr val="347FD8"/>
          </a:solidFill>
          <a:latin typeface="Corbel" panose="020B0503020204020204" pitchFamily="34" charset="0"/>
        </a:defRPr>
      </a:lvl3pPr>
      <a:lvl4pPr algn="l" rtl="0" eaLnBrk="0" fontAlgn="base" hangingPunct="0">
        <a:spcBef>
          <a:spcPct val="0"/>
        </a:spcBef>
        <a:spcAft>
          <a:spcPct val="0"/>
        </a:spcAft>
        <a:defRPr sz="4500" b="1">
          <a:solidFill>
            <a:srgbClr val="347FD8"/>
          </a:solidFill>
          <a:latin typeface="Corbel" panose="020B0503020204020204" pitchFamily="34" charset="0"/>
        </a:defRPr>
      </a:lvl4pPr>
      <a:lvl5pPr algn="l" rtl="0" eaLnBrk="0" fontAlgn="base" hangingPunct="0">
        <a:spcBef>
          <a:spcPct val="0"/>
        </a:spcBef>
        <a:spcAft>
          <a:spcPct val="0"/>
        </a:spcAft>
        <a:defRPr sz="4500" b="1">
          <a:solidFill>
            <a:srgbClr val="347FD8"/>
          </a:solidFill>
          <a:latin typeface="Corbel" panose="020B0503020204020204" pitchFamily="34" charset="0"/>
        </a:defRPr>
      </a:lvl5pPr>
      <a:lvl6pPr marL="457200" algn="l" rtl="0" fontAlgn="base">
        <a:spcBef>
          <a:spcPct val="0"/>
        </a:spcBef>
        <a:spcAft>
          <a:spcPct val="0"/>
        </a:spcAft>
        <a:defRPr sz="4500" b="1">
          <a:solidFill>
            <a:srgbClr val="347FD8"/>
          </a:solidFill>
          <a:latin typeface="Corbel" panose="020B0503020204020204" pitchFamily="34" charset="0"/>
        </a:defRPr>
      </a:lvl6pPr>
      <a:lvl7pPr marL="914400" algn="l" rtl="0" fontAlgn="base">
        <a:spcBef>
          <a:spcPct val="0"/>
        </a:spcBef>
        <a:spcAft>
          <a:spcPct val="0"/>
        </a:spcAft>
        <a:defRPr sz="4500" b="1">
          <a:solidFill>
            <a:srgbClr val="347FD8"/>
          </a:solidFill>
          <a:latin typeface="Corbel" panose="020B0503020204020204" pitchFamily="34" charset="0"/>
        </a:defRPr>
      </a:lvl7pPr>
      <a:lvl8pPr marL="1371600" algn="l" rtl="0" fontAlgn="base">
        <a:spcBef>
          <a:spcPct val="0"/>
        </a:spcBef>
        <a:spcAft>
          <a:spcPct val="0"/>
        </a:spcAft>
        <a:defRPr sz="4500" b="1">
          <a:solidFill>
            <a:srgbClr val="347FD8"/>
          </a:solidFill>
          <a:latin typeface="Corbel" panose="020B0503020204020204" pitchFamily="34" charset="0"/>
        </a:defRPr>
      </a:lvl8pPr>
      <a:lvl9pPr marL="1828800" algn="l" rtl="0" fontAlgn="base">
        <a:spcBef>
          <a:spcPct val="0"/>
        </a:spcBef>
        <a:spcAft>
          <a:spcPct val="0"/>
        </a:spcAft>
        <a:defRPr sz="4500" b="1">
          <a:solidFill>
            <a:srgbClr val="347FD8"/>
          </a:solidFill>
          <a:latin typeface="Corbel" panose="020B0503020204020204"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9BBB59"/>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8064A2"/>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4BACC6"/>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5.png"/><Relationship Id="rId7"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customXml" Target="../ink/ink2.xml"/><Relationship Id="rId11" Type="http://schemas.openxmlformats.org/officeDocument/2006/relationships/image" Target="../media/image9.emf"/><Relationship Id="rId5" Type="http://schemas.openxmlformats.org/officeDocument/2006/relationships/image" Target="../media/image6.emf"/><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8.emf"/></Relationships>
</file>

<file path=ppt/slides/_rels/slide5.xml.rels><?xml version="1.0" encoding="UTF-8" standalone="yes"?>
<Relationships xmlns="http://schemas.openxmlformats.org/package/2006/relationships"><Relationship Id="rId8" Type="http://schemas.openxmlformats.org/officeDocument/2006/relationships/customXml" Target="../ink/ink7.xml"/><Relationship Id="rId13" Type="http://schemas.openxmlformats.org/officeDocument/2006/relationships/image" Target="../media/image15.emf"/><Relationship Id="rId3" Type="http://schemas.openxmlformats.org/officeDocument/2006/relationships/image" Target="../media/image10.png"/><Relationship Id="rId7" Type="http://schemas.openxmlformats.org/officeDocument/2006/relationships/image" Target="../media/image12.emf"/><Relationship Id="rId12" Type="http://schemas.openxmlformats.org/officeDocument/2006/relationships/customXml" Target="../ink/ink9.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customXml" Target="../ink/ink6.xml"/><Relationship Id="rId11" Type="http://schemas.openxmlformats.org/officeDocument/2006/relationships/image" Target="../media/image14.emf"/><Relationship Id="rId5" Type="http://schemas.openxmlformats.org/officeDocument/2006/relationships/image" Target="../media/image11.emf"/><Relationship Id="rId15" Type="http://schemas.openxmlformats.org/officeDocument/2006/relationships/image" Target="../media/image16.emf"/><Relationship Id="rId10" Type="http://schemas.openxmlformats.org/officeDocument/2006/relationships/customXml" Target="../ink/ink8.xml"/><Relationship Id="rId4" Type="http://schemas.openxmlformats.org/officeDocument/2006/relationships/customXml" Target="../ink/ink5.xml"/><Relationship Id="rId9" Type="http://schemas.openxmlformats.org/officeDocument/2006/relationships/image" Target="../media/image13.emf"/><Relationship Id="rId14" Type="http://schemas.openxmlformats.org/officeDocument/2006/relationships/customXml" Target="../ink/ink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image" Target="../media/image17.png"/><Relationship Id="rId7" Type="http://schemas.openxmlformats.org/officeDocument/2006/relationships/customXml" Target="../ink/ink12.xm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19.emf"/><Relationship Id="rId5" Type="http://schemas.openxmlformats.org/officeDocument/2006/relationships/customXml" Target="../ink/ink11.xml"/><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8" Type="http://schemas.openxmlformats.org/officeDocument/2006/relationships/customXml" Target="../ink/ink15.xml"/><Relationship Id="rId13" Type="http://schemas.openxmlformats.org/officeDocument/2006/relationships/image" Target="../media/image26.emf"/><Relationship Id="rId18" Type="http://schemas.openxmlformats.org/officeDocument/2006/relationships/customXml" Target="../ink/ink20.xml"/><Relationship Id="rId3" Type="http://schemas.openxmlformats.org/officeDocument/2006/relationships/image" Target="../media/image21.png"/><Relationship Id="rId21" Type="http://schemas.openxmlformats.org/officeDocument/2006/relationships/image" Target="../media/image30.emf"/><Relationship Id="rId7" Type="http://schemas.openxmlformats.org/officeDocument/2006/relationships/image" Target="../media/image23.emf"/><Relationship Id="rId12" Type="http://schemas.openxmlformats.org/officeDocument/2006/relationships/customXml" Target="../ink/ink17.xml"/><Relationship Id="rId17" Type="http://schemas.openxmlformats.org/officeDocument/2006/relationships/image" Target="../media/image28.emf"/><Relationship Id="rId2" Type="http://schemas.openxmlformats.org/officeDocument/2006/relationships/notesSlide" Target="../notesSlides/notesSlide8.xml"/><Relationship Id="rId16" Type="http://schemas.openxmlformats.org/officeDocument/2006/relationships/customXml" Target="../ink/ink19.xml"/><Relationship Id="rId20" Type="http://schemas.openxmlformats.org/officeDocument/2006/relationships/customXml" Target="../ink/ink21.xml"/><Relationship Id="rId1" Type="http://schemas.openxmlformats.org/officeDocument/2006/relationships/slideLayout" Target="../slideLayouts/slideLayout4.xml"/><Relationship Id="rId6" Type="http://schemas.openxmlformats.org/officeDocument/2006/relationships/customXml" Target="../ink/ink14.xml"/><Relationship Id="rId11" Type="http://schemas.openxmlformats.org/officeDocument/2006/relationships/image" Target="../media/image25.emf"/><Relationship Id="rId5" Type="http://schemas.openxmlformats.org/officeDocument/2006/relationships/image" Target="../media/image22.emf"/><Relationship Id="rId15" Type="http://schemas.openxmlformats.org/officeDocument/2006/relationships/image" Target="../media/image27.emf"/><Relationship Id="rId23" Type="http://schemas.openxmlformats.org/officeDocument/2006/relationships/image" Target="../media/image31.emf"/><Relationship Id="rId10" Type="http://schemas.openxmlformats.org/officeDocument/2006/relationships/customXml" Target="../ink/ink16.xml"/><Relationship Id="rId19" Type="http://schemas.openxmlformats.org/officeDocument/2006/relationships/image" Target="../media/image29.emf"/><Relationship Id="rId4" Type="http://schemas.openxmlformats.org/officeDocument/2006/relationships/customXml" Target="../ink/ink13.xml"/><Relationship Id="rId9" Type="http://schemas.openxmlformats.org/officeDocument/2006/relationships/image" Target="../media/image24.emf"/><Relationship Id="rId14" Type="http://schemas.openxmlformats.org/officeDocument/2006/relationships/customXml" Target="../ink/ink18.xml"/><Relationship Id="rId22" Type="http://schemas.openxmlformats.org/officeDocument/2006/relationships/customXml" Target="../ink/ink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8390766">
            <a:off x="5056181" y="1159219"/>
            <a:ext cx="2514864" cy="1524000"/>
          </a:xfrm>
        </p:spPr>
        <p:txBody>
          <a:bodyPr>
            <a:normAutofit fontScale="90000"/>
          </a:bodyPr>
          <a:lstStyle/>
          <a:p>
            <a:pPr eaLnBrk="1" fontAlgn="auto" hangingPunct="1">
              <a:spcAft>
                <a:spcPts val="0"/>
              </a:spcAft>
              <a:defRPr/>
            </a:pPr>
            <a:r>
              <a:rPr lang="en-US" dirty="0" smtClean="0">
                <a:solidFill>
                  <a:schemeClr val="accent1">
                    <a:satMod val="150000"/>
                  </a:schemeClr>
                </a:solidFill>
              </a:rPr>
              <a:t>                                </a:t>
            </a:r>
            <a:r>
              <a:rPr lang="en-US" dirty="0" smtClean="0">
                <a:solidFill>
                  <a:srgbClr val="FFFF00"/>
                </a:solidFill>
              </a:rPr>
              <a:t>Parallel</a:t>
            </a:r>
            <a:r>
              <a:rPr lang="en-US" dirty="0" smtClean="0">
                <a:solidFill>
                  <a:schemeClr val="accent1">
                    <a:satMod val="150000"/>
                  </a:schemeClr>
                </a:solidFill>
              </a:rPr>
              <a:t/>
            </a:r>
            <a:br>
              <a:rPr lang="en-US" dirty="0" smtClean="0">
                <a:solidFill>
                  <a:schemeClr val="accent1">
                    <a:satMod val="150000"/>
                  </a:schemeClr>
                </a:solidFill>
              </a:rPr>
            </a:br>
            <a:r>
              <a:rPr lang="en-US" dirty="0" smtClean="0">
                <a:solidFill>
                  <a:schemeClr val="accent1">
                    <a:satMod val="150000"/>
                  </a:schemeClr>
                </a:solidFill>
              </a:rPr>
              <a:t> </a:t>
            </a:r>
            <a:r>
              <a:rPr lang="en-US" dirty="0" smtClean="0">
                <a:solidFill>
                  <a:srgbClr val="FFFF00"/>
                </a:solidFill>
              </a:rPr>
              <a:t>Lines</a:t>
            </a:r>
            <a:endParaRPr lang="en-US" dirty="0">
              <a:solidFill>
                <a:srgbClr val="FFFF00"/>
              </a:solidFill>
            </a:endParaRPr>
          </a:p>
        </p:txBody>
      </p:sp>
      <p:sp>
        <p:nvSpPr>
          <p:cNvPr id="4" name="TextBox 3"/>
          <p:cNvSpPr txBox="1">
            <a:spLocks noChangeArrowheads="1"/>
          </p:cNvSpPr>
          <p:nvPr/>
        </p:nvSpPr>
        <p:spPr bwMode="auto">
          <a:xfrm rot="1757505">
            <a:off x="2601913" y="1555750"/>
            <a:ext cx="65801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a:solidFill>
                  <a:srgbClr val="00B0F0"/>
                </a:solidFill>
                <a:latin typeface="Corbel" panose="020B0503020204020204" pitchFamily="34" charset="0"/>
              </a:rPr>
              <a:t>    Transversal            lines</a:t>
            </a:r>
          </a:p>
        </p:txBody>
      </p:sp>
      <p:sp>
        <p:nvSpPr>
          <p:cNvPr id="5" name="TextBox 4"/>
          <p:cNvSpPr txBox="1">
            <a:spLocks noChangeArrowheads="1"/>
          </p:cNvSpPr>
          <p:nvPr/>
        </p:nvSpPr>
        <p:spPr bwMode="auto">
          <a:xfrm>
            <a:off x="7620000" y="1676400"/>
            <a:ext cx="60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a:solidFill>
                  <a:srgbClr val="A4EB87"/>
                </a:solidFill>
                <a:latin typeface="Corbel" panose="020B0503020204020204" pitchFamily="34" charset="0"/>
              </a:rPr>
              <a:t>&amp;</a:t>
            </a:r>
          </a:p>
        </p:txBody>
      </p:sp>
      <p:sp>
        <p:nvSpPr>
          <p:cNvPr id="9221" name="Subtitle 2"/>
          <p:cNvSpPr>
            <a:spLocks noGrp="1"/>
          </p:cNvSpPr>
          <p:nvPr>
            <p:ph type="subTitle" idx="1"/>
          </p:nvPr>
        </p:nvSpPr>
        <p:spPr>
          <a:xfrm>
            <a:off x="685800" y="1828800"/>
            <a:ext cx="8077200" cy="1500188"/>
          </a:xfrm>
        </p:spPr>
        <p:txBody>
          <a:bodyPr/>
          <a:lstStyle/>
          <a:p>
            <a:pPr eaLnBrk="1" hangingPunct="1"/>
            <a:r>
              <a:rPr lang="en-US" altLang="en-US" smtClean="0"/>
              <a:t>Mrs. Mac’s Class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par>
                          <p:cTn id="13" fill="hold" nodeType="afterGroup">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Fair Use Disclaimer</a:t>
            </a:r>
            <a:endParaRPr lang="en-US" dirty="0">
              <a:solidFill>
                <a:schemeClr val="accent1">
                  <a:satMod val="150000"/>
                </a:schemeClr>
              </a:solidFill>
            </a:endParaRPr>
          </a:p>
        </p:txBody>
      </p:sp>
      <p:sp>
        <p:nvSpPr>
          <p:cNvPr id="11267" name="Content Placeholder 2"/>
          <p:cNvSpPr>
            <a:spLocks noGrp="1"/>
          </p:cNvSpPr>
          <p:nvPr>
            <p:ph idx="1"/>
          </p:nvPr>
        </p:nvSpPr>
        <p:spPr/>
        <p:txBody>
          <a:bodyPr/>
          <a:lstStyle/>
          <a:p>
            <a:pPr eaLnBrk="1" hangingPunct="1"/>
            <a:r>
              <a:rPr lang="en-US" altLang="en-US" smtClean="0"/>
              <a:t>This presentation was created following the Fair Use Guidelines for Educational Multimedia.  Certain materials are included under the Fair use Exemption of U.S. Copyright Law.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normAutofit fontScale="90000"/>
          </a:bodyPr>
          <a:lstStyle/>
          <a:p>
            <a:pPr algn="ctr" eaLnBrk="1" fontAlgn="auto" hangingPunct="1">
              <a:spcAft>
                <a:spcPts val="0"/>
              </a:spcAft>
              <a:defRPr/>
            </a:pPr>
            <a:r>
              <a:rPr lang="en-US" dirty="0" smtClean="0">
                <a:solidFill>
                  <a:schemeClr val="accent1">
                    <a:satMod val="150000"/>
                  </a:schemeClr>
                </a:solidFill>
              </a:rPr>
              <a:t>What is the difference between Parallel and Skew Lines?</a:t>
            </a:r>
            <a:endParaRPr lang="en-US" dirty="0">
              <a:solidFill>
                <a:schemeClr val="accent1">
                  <a:satMod val="150000"/>
                </a:schemeClr>
              </a:solidFill>
            </a:endParaRPr>
          </a:p>
        </p:txBody>
      </p:sp>
      <p:sp>
        <p:nvSpPr>
          <p:cNvPr id="3" name="Text Placeholder 2"/>
          <p:cNvSpPr>
            <a:spLocks noGrp="1"/>
          </p:cNvSpPr>
          <p:nvPr>
            <p:ph type="body" idx="1"/>
          </p:nvPr>
        </p:nvSpPr>
        <p:spPr>
          <a:xfrm>
            <a:off x="457200" y="1524000"/>
            <a:ext cx="4040188" cy="715963"/>
          </a:xfrm>
        </p:spPr>
        <p:txBody>
          <a:bodyPr rtlCol="0">
            <a:normAutofit/>
          </a:bodyPr>
          <a:lstStyle/>
          <a:p>
            <a:pPr eaLnBrk="1" fontAlgn="auto" hangingPunct="1">
              <a:spcBef>
                <a:spcPts val="0"/>
              </a:spcBef>
              <a:spcAft>
                <a:spcPts val="0"/>
              </a:spcAft>
              <a:buFont typeface="Wingdings 2"/>
              <a:buNone/>
              <a:defRPr/>
            </a:pPr>
            <a:r>
              <a:rPr lang="en-US" dirty="0" smtClean="0"/>
              <a:t>Parallel</a:t>
            </a:r>
            <a:endParaRPr lang="en-US" dirty="0"/>
          </a:p>
        </p:txBody>
      </p:sp>
      <p:sp>
        <p:nvSpPr>
          <p:cNvPr id="13316" name="Content Placeholder 3"/>
          <p:cNvSpPr>
            <a:spLocks noGrp="1"/>
          </p:cNvSpPr>
          <p:nvPr>
            <p:ph sz="half" idx="2"/>
          </p:nvPr>
        </p:nvSpPr>
        <p:spPr>
          <a:xfrm>
            <a:off x="457200" y="2133600"/>
            <a:ext cx="4040188" cy="3951288"/>
          </a:xfrm>
        </p:spPr>
        <p:txBody>
          <a:bodyPr/>
          <a:lstStyle/>
          <a:p>
            <a:pPr eaLnBrk="1" hangingPunct="1"/>
            <a:r>
              <a:rPr lang="en-US" altLang="en-US" smtClean="0"/>
              <a:t>Lines that are in the same plane,</a:t>
            </a:r>
          </a:p>
          <a:p>
            <a:pPr eaLnBrk="1" hangingPunct="1"/>
            <a:r>
              <a:rPr lang="en-US" altLang="en-US" smtClean="0"/>
              <a:t>and never intersect.</a:t>
            </a:r>
          </a:p>
          <a:p>
            <a:pPr eaLnBrk="1" hangingPunct="1"/>
            <a:endParaRPr lang="en-US" altLang="en-US" smtClean="0"/>
          </a:p>
        </p:txBody>
      </p:sp>
      <p:sp>
        <p:nvSpPr>
          <p:cNvPr id="5" name="Text Placeholder 4"/>
          <p:cNvSpPr>
            <a:spLocks noGrp="1"/>
          </p:cNvSpPr>
          <p:nvPr>
            <p:ph type="body" sz="quarter" idx="3"/>
          </p:nvPr>
        </p:nvSpPr>
        <p:spPr>
          <a:xfrm>
            <a:off x="4648200" y="1524000"/>
            <a:ext cx="4041775" cy="715963"/>
          </a:xfrm>
        </p:spPr>
        <p:txBody>
          <a:bodyPr rtlCol="0">
            <a:normAutofit/>
          </a:bodyPr>
          <a:lstStyle/>
          <a:p>
            <a:pPr eaLnBrk="1" fontAlgn="auto" hangingPunct="1">
              <a:spcBef>
                <a:spcPts val="0"/>
              </a:spcBef>
              <a:spcAft>
                <a:spcPts val="0"/>
              </a:spcAft>
              <a:buFont typeface="Wingdings 2"/>
              <a:buNone/>
              <a:defRPr/>
            </a:pPr>
            <a:r>
              <a:rPr lang="en-US" dirty="0" smtClean="0"/>
              <a:t>Skew</a:t>
            </a:r>
            <a:endParaRPr lang="en-US" dirty="0"/>
          </a:p>
        </p:txBody>
      </p:sp>
      <p:sp>
        <p:nvSpPr>
          <p:cNvPr id="13318" name="Content Placeholder 5"/>
          <p:cNvSpPr>
            <a:spLocks noGrp="1"/>
          </p:cNvSpPr>
          <p:nvPr>
            <p:ph sz="quarter" idx="4"/>
          </p:nvPr>
        </p:nvSpPr>
        <p:spPr>
          <a:xfrm>
            <a:off x="4648200" y="2133600"/>
            <a:ext cx="4041775" cy="3951288"/>
          </a:xfrm>
        </p:spPr>
        <p:txBody>
          <a:bodyPr/>
          <a:lstStyle/>
          <a:p>
            <a:pPr eaLnBrk="1" hangingPunct="1"/>
            <a:r>
              <a:rPr lang="en-US" altLang="en-US" smtClean="0"/>
              <a:t>Lines that are not in the same plane,</a:t>
            </a:r>
          </a:p>
          <a:p>
            <a:pPr eaLnBrk="1" hangingPunct="1"/>
            <a:r>
              <a:rPr lang="en-US" altLang="en-US" smtClean="0"/>
              <a:t>and never intersect.</a:t>
            </a:r>
          </a:p>
        </p:txBody>
      </p:sp>
      <p:sp>
        <p:nvSpPr>
          <p:cNvPr id="13319" name="Rectangle 6"/>
          <p:cNvSpPr>
            <a:spLocks noChangeArrowheads="1"/>
          </p:cNvSpPr>
          <p:nvPr/>
        </p:nvSpPr>
        <p:spPr bwMode="auto">
          <a:xfrm rot="-5400000">
            <a:off x="-577850" y="4845050"/>
            <a:ext cx="2590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latin typeface="Corbel" panose="020B0503020204020204" pitchFamily="34" charset="0"/>
              </a:rPr>
              <a:t>http://archide.files.wordpress.com/2008/12/012.jpg</a:t>
            </a:r>
          </a:p>
        </p:txBody>
      </p:sp>
      <p:pic>
        <p:nvPicPr>
          <p:cNvPr id="13320" name="Picture 7" descr="paralle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429000"/>
            <a:ext cx="2895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9" descr="highway-bridges-interstate_~AJN2321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3581400"/>
            <a:ext cx="3657600"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dirty="0" smtClean="0">
                <a:solidFill>
                  <a:schemeClr val="accent1">
                    <a:satMod val="150000"/>
                  </a:schemeClr>
                </a:solidFill>
              </a:rPr>
              <a:t>Symbols</a:t>
            </a:r>
            <a:endParaRPr lang="en-US" dirty="0">
              <a:solidFill>
                <a:schemeClr val="accent1">
                  <a:satMod val="150000"/>
                </a:schemeClr>
              </a:solidFill>
            </a:endParaRPr>
          </a:p>
        </p:txBody>
      </p:sp>
      <p:sp>
        <p:nvSpPr>
          <p:cNvPr id="3" name="Text Placeholder 2"/>
          <p:cNvSpPr>
            <a:spLocks noGrp="1"/>
          </p:cNvSpPr>
          <p:nvPr>
            <p:ph type="body" idx="1"/>
          </p:nvPr>
        </p:nvSpPr>
        <p:spPr>
          <a:xfrm>
            <a:off x="457200" y="1698625"/>
            <a:ext cx="4040188" cy="715963"/>
          </a:xfrm>
        </p:spPr>
        <p:txBody>
          <a:bodyPr rtlCol="0">
            <a:normAutofit/>
          </a:bodyPr>
          <a:lstStyle/>
          <a:p>
            <a:pPr eaLnBrk="1" fontAlgn="auto" hangingPunct="1">
              <a:spcBef>
                <a:spcPts val="0"/>
              </a:spcBef>
              <a:spcAft>
                <a:spcPts val="0"/>
              </a:spcAft>
              <a:buFont typeface="Wingdings 2"/>
              <a:buNone/>
              <a:defRPr/>
            </a:pPr>
            <a:r>
              <a:rPr lang="en-US" dirty="0" smtClean="0"/>
              <a:t>Parallel</a:t>
            </a:r>
            <a:endParaRPr lang="en-US" dirty="0"/>
          </a:p>
        </p:txBody>
      </p:sp>
      <p:sp>
        <p:nvSpPr>
          <p:cNvPr id="15364" name="Content Placeholder 3"/>
          <p:cNvSpPr>
            <a:spLocks noGrp="1"/>
          </p:cNvSpPr>
          <p:nvPr>
            <p:ph sz="half" idx="2"/>
          </p:nvPr>
        </p:nvSpPr>
        <p:spPr>
          <a:xfrm>
            <a:off x="457200" y="2449513"/>
            <a:ext cx="4040188" cy="3951287"/>
          </a:xfrm>
        </p:spPr>
        <p:txBody>
          <a:bodyPr/>
          <a:lstStyle/>
          <a:p>
            <a:pPr eaLnBrk="1" hangingPunct="1"/>
            <a:r>
              <a:rPr lang="en-US" altLang="en-US" smtClean="0"/>
              <a:t>Symbol:</a:t>
            </a:r>
          </a:p>
          <a:p>
            <a:pPr eaLnBrk="1" hangingPunct="1"/>
            <a:endParaRPr lang="en-US" altLang="en-US" smtClean="0"/>
          </a:p>
          <a:p>
            <a:pPr eaLnBrk="1" hangingPunct="1">
              <a:buFont typeface="Wingdings 2" panose="05020102010507070707" pitchFamily="18" charset="2"/>
              <a:buNone/>
            </a:pPr>
            <a:endParaRPr lang="en-US" altLang="en-US" smtClean="0"/>
          </a:p>
          <a:p>
            <a:pPr eaLnBrk="1" hangingPunct="1"/>
            <a:r>
              <a:rPr lang="en-US" altLang="en-US" smtClean="0"/>
              <a:t>Example:</a:t>
            </a:r>
          </a:p>
        </p:txBody>
      </p:sp>
      <p:sp>
        <p:nvSpPr>
          <p:cNvPr id="5" name="Text Placeholder 4"/>
          <p:cNvSpPr>
            <a:spLocks noGrp="1"/>
          </p:cNvSpPr>
          <p:nvPr>
            <p:ph type="body" sz="quarter" idx="3"/>
          </p:nvPr>
        </p:nvSpPr>
        <p:spPr>
          <a:xfrm>
            <a:off x="4645025" y="1698625"/>
            <a:ext cx="4041775" cy="715963"/>
          </a:xfrm>
        </p:spPr>
        <p:txBody>
          <a:bodyPr rtlCol="0">
            <a:normAutofit/>
          </a:bodyPr>
          <a:lstStyle/>
          <a:p>
            <a:pPr eaLnBrk="1" fontAlgn="auto" hangingPunct="1">
              <a:spcBef>
                <a:spcPts val="0"/>
              </a:spcBef>
              <a:spcAft>
                <a:spcPts val="0"/>
              </a:spcAft>
              <a:buFont typeface="Wingdings 2"/>
              <a:buNone/>
              <a:defRPr/>
            </a:pPr>
            <a:r>
              <a:rPr lang="en-US" dirty="0" smtClean="0"/>
              <a:t>Not Parallel</a:t>
            </a:r>
            <a:endParaRPr lang="en-US" dirty="0"/>
          </a:p>
        </p:txBody>
      </p:sp>
      <p:sp>
        <p:nvSpPr>
          <p:cNvPr id="15366" name="Content Placeholder 5"/>
          <p:cNvSpPr>
            <a:spLocks noGrp="1"/>
          </p:cNvSpPr>
          <p:nvPr>
            <p:ph sz="quarter" idx="4"/>
          </p:nvPr>
        </p:nvSpPr>
        <p:spPr>
          <a:xfrm>
            <a:off x="4645025" y="2449513"/>
            <a:ext cx="4041775" cy="3951287"/>
          </a:xfrm>
        </p:spPr>
        <p:txBody>
          <a:bodyPr/>
          <a:lstStyle/>
          <a:p>
            <a:pPr eaLnBrk="1" hangingPunct="1"/>
            <a:r>
              <a:rPr lang="en-US" altLang="en-US" smtClean="0"/>
              <a:t>Symbol:</a:t>
            </a:r>
          </a:p>
          <a:p>
            <a:pPr eaLnBrk="1" hangingPunct="1"/>
            <a:endParaRPr lang="en-US" altLang="en-US" smtClean="0"/>
          </a:p>
          <a:p>
            <a:pPr eaLnBrk="1" hangingPunct="1">
              <a:buFont typeface="Wingdings 2" panose="05020102010507070707" pitchFamily="18" charset="2"/>
              <a:buNone/>
            </a:pPr>
            <a:endParaRPr lang="en-US" altLang="en-US" smtClean="0"/>
          </a:p>
          <a:p>
            <a:pPr eaLnBrk="1" hangingPunct="1"/>
            <a:r>
              <a:rPr lang="en-US" altLang="en-US" smtClean="0"/>
              <a:t>Example:</a:t>
            </a:r>
          </a:p>
        </p:txBody>
      </p:sp>
      <p:pic>
        <p:nvPicPr>
          <p:cNvPr id="1536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4419600"/>
            <a:ext cx="3657600"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4">
            <p14:nvContentPartPr>
              <p14:cNvPr id="1026" name="Ink 1"/>
              <p14:cNvContentPartPr>
                <a14:cpLocks xmlns:a14="http://schemas.microsoft.com/office/drawing/2010/main" noRot="1" noChangeAspect="1" noEditPoints="1" noChangeArrowheads="1" noChangeShapeType="1"/>
              </p14:cNvContentPartPr>
              <p14:nvPr/>
            </p14:nvContentPartPr>
            <p14:xfrm>
              <a:off x="2332038" y="2563813"/>
              <a:ext cx="317500" cy="693737"/>
            </p14:xfrm>
          </p:contentPart>
        </mc:Choice>
        <mc:Fallback>
          <p:pic>
            <p:nvPicPr>
              <p:cNvPr id="1026" name="Ink 1"/>
              <p:cNvPicPr>
                <a:picLocks noRot="1" noChangeAspect="1" noEditPoints="1" noChangeArrowheads="1" noChangeShapeType="1"/>
              </p:cNvPicPr>
              <p:nvPr/>
            </p:nvPicPr>
            <p:blipFill>
              <a:blip r:embed="rId5"/>
              <a:stretch>
                <a:fillRect/>
              </a:stretch>
            </p:blipFill>
            <p:spPr>
              <a:xfrm>
                <a:off x="2322679" y="2554453"/>
                <a:ext cx="336219" cy="712457"/>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027" name="Ink 2"/>
              <p14:cNvContentPartPr>
                <a14:cpLocks xmlns:a14="http://schemas.microsoft.com/office/drawing/2010/main" noRot="1" noChangeAspect="1" noEditPoints="1" noChangeArrowheads="1" noChangeShapeType="1"/>
              </p14:cNvContentPartPr>
              <p14:nvPr/>
            </p14:nvContentPartPr>
            <p14:xfrm>
              <a:off x="908050" y="3008313"/>
              <a:ext cx="3660775" cy="2170112"/>
            </p14:xfrm>
          </p:contentPart>
        </mc:Choice>
        <mc:Fallback>
          <p:pic>
            <p:nvPicPr>
              <p:cNvPr id="1027" name="Ink 2"/>
              <p:cNvPicPr>
                <a:picLocks noRot="1" noChangeAspect="1" noEditPoints="1" noChangeArrowheads="1" noChangeShapeType="1"/>
              </p:cNvPicPr>
              <p:nvPr/>
            </p:nvPicPr>
            <p:blipFill>
              <a:blip r:embed="rId7"/>
              <a:stretch>
                <a:fillRect/>
              </a:stretch>
            </p:blipFill>
            <p:spPr>
              <a:xfrm>
                <a:off x="898690" y="2998953"/>
                <a:ext cx="3679495" cy="2188832"/>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028" name="Ink 3"/>
              <p14:cNvContentPartPr>
                <a14:cpLocks xmlns:a14="http://schemas.microsoft.com/office/drawing/2010/main" noRot="1" noChangeAspect="1" noEditPoints="1" noChangeArrowheads="1" noChangeShapeType="1"/>
              </p14:cNvContentPartPr>
              <p14:nvPr/>
            </p14:nvContentPartPr>
            <p14:xfrm>
              <a:off x="5854700" y="2374900"/>
              <a:ext cx="1423988" cy="1389063"/>
            </p14:xfrm>
          </p:contentPart>
        </mc:Choice>
        <mc:Fallback>
          <p:pic>
            <p:nvPicPr>
              <p:cNvPr id="1028" name="Ink 3"/>
              <p:cNvPicPr>
                <a:picLocks noRot="1" noChangeAspect="1" noEditPoints="1" noChangeArrowheads="1" noChangeShapeType="1"/>
              </p:cNvPicPr>
              <p:nvPr/>
            </p:nvPicPr>
            <p:blipFill>
              <a:blip r:embed="rId9"/>
              <a:stretch>
                <a:fillRect/>
              </a:stretch>
            </p:blipFill>
            <p:spPr>
              <a:xfrm>
                <a:off x="5845341" y="2365541"/>
                <a:ext cx="1442706" cy="1407781"/>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29" name="Ink 4"/>
              <p14:cNvContentPartPr>
                <a14:cpLocks xmlns:a14="http://schemas.microsoft.com/office/drawing/2010/main" noRot="1" noChangeAspect="1" noEditPoints="1" noChangeArrowheads="1" noChangeShapeType="1"/>
              </p14:cNvContentPartPr>
              <p14:nvPr/>
            </p14:nvContentPartPr>
            <p14:xfrm>
              <a:off x="5229225" y="3951288"/>
              <a:ext cx="1414463" cy="831850"/>
            </p14:xfrm>
          </p:contentPart>
        </mc:Choice>
        <mc:Fallback>
          <p:pic>
            <p:nvPicPr>
              <p:cNvPr id="1029" name="Ink 4"/>
              <p:cNvPicPr>
                <a:picLocks noRot="1" noChangeAspect="1" noEditPoints="1" noChangeArrowheads="1" noChangeShapeType="1"/>
              </p:cNvPicPr>
              <p:nvPr/>
            </p:nvPicPr>
            <p:blipFill>
              <a:blip r:embed="rId11"/>
              <a:stretch>
                <a:fillRect/>
              </a:stretch>
            </p:blipFill>
            <p:spPr>
              <a:xfrm>
                <a:off x="5219867" y="3941925"/>
                <a:ext cx="1433179" cy="850576"/>
              </a:xfrm>
              <a:prstGeom prst="rect">
                <a:avLst/>
              </a:prstGeom>
            </p:spPr>
          </p:pic>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dirty="0" smtClean="0">
                <a:solidFill>
                  <a:schemeClr val="accent1">
                    <a:satMod val="150000"/>
                  </a:schemeClr>
                </a:solidFill>
              </a:rPr>
              <a:t>Examples</a:t>
            </a:r>
            <a:endParaRPr lang="en-US" dirty="0">
              <a:solidFill>
                <a:schemeClr val="accent1">
                  <a:satMod val="150000"/>
                </a:schemeClr>
              </a:solidFill>
            </a:endParaRPr>
          </a:p>
        </p:txBody>
      </p:sp>
      <p:sp>
        <p:nvSpPr>
          <p:cNvPr id="17411" name="Content Placeholder 5"/>
          <p:cNvSpPr>
            <a:spLocks noGrp="1"/>
          </p:cNvSpPr>
          <p:nvPr>
            <p:ph sz="quarter" idx="4"/>
          </p:nvPr>
        </p:nvSpPr>
        <p:spPr>
          <a:xfrm>
            <a:off x="4645025" y="2449513"/>
            <a:ext cx="4041775" cy="3951287"/>
          </a:xfrm>
        </p:spPr>
        <p:txBody>
          <a:bodyPr/>
          <a:lstStyle/>
          <a:p>
            <a:pPr eaLnBrk="1" hangingPunct="1">
              <a:buFont typeface="Wingdings 2" panose="05020102010507070707" pitchFamily="18" charset="2"/>
              <a:buNone/>
            </a:pPr>
            <a:r>
              <a:rPr lang="en-US" altLang="en-US" smtClean="0"/>
              <a:t>1.) Name all planes parallel to plane ABD.</a:t>
            </a:r>
          </a:p>
          <a:p>
            <a:pPr eaLnBrk="1" hangingPunct="1">
              <a:buFont typeface="Wingdings 2" panose="05020102010507070707" pitchFamily="18" charset="2"/>
              <a:buNone/>
            </a:pPr>
            <a:endParaRPr lang="en-US" altLang="en-US" smtClean="0"/>
          </a:p>
          <a:p>
            <a:pPr eaLnBrk="1" hangingPunct="1">
              <a:buFont typeface="Wingdings 2" panose="05020102010507070707" pitchFamily="18" charset="2"/>
              <a:buNone/>
            </a:pPr>
            <a:r>
              <a:rPr lang="en-US" altLang="en-US" smtClean="0"/>
              <a:t>2.) Name all segments that are parallel to CG.</a:t>
            </a:r>
          </a:p>
          <a:p>
            <a:pPr eaLnBrk="1" hangingPunct="1">
              <a:buFont typeface="Wingdings 2" panose="05020102010507070707" pitchFamily="18" charset="2"/>
              <a:buNone/>
            </a:pPr>
            <a:endParaRPr lang="en-US" altLang="en-US" smtClean="0"/>
          </a:p>
          <a:p>
            <a:pPr eaLnBrk="1" hangingPunct="1">
              <a:buFont typeface="Wingdings 2" panose="05020102010507070707" pitchFamily="18" charset="2"/>
              <a:buNone/>
            </a:pPr>
            <a:r>
              <a:rPr lang="en-US" altLang="en-US" smtClean="0"/>
              <a:t>3.) Name all segments that are skew to EH.</a:t>
            </a:r>
          </a:p>
          <a:p>
            <a:pPr eaLnBrk="1" hangingPunct="1"/>
            <a:endParaRPr lang="en-US" altLang="en-US" smtClean="0"/>
          </a:p>
        </p:txBody>
      </p:sp>
      <p:pic>
        <p:nvPicPr>
          <p:cNvPr id="174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438400"/>
            <a:ext cx="406241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Box 7"/>
          <p:cNvSpPr txBox="1">
            <a:spLocks noChangeArrowheads="1"/>
          </p:cNvSpPr>
          <p:nvPr/>
        </p:nvSpPr>
        <p:spPr bwMode="auto">
          <a:xfrm>
            <a:off x="1066800" y="5791200"/>
            <a:ext cx="1828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latin typeface="Corbel" panose="020B0503020204020204" pitchFamily="34" charset="0"/>
              </a:rPr>
              <a:t>Glencoe McGraw Hill  Geometry Book copyright  2004, ISBN 0-07-866876-X</a:t>
            </a:r>
          </a:p>
        </p:txBody>
      </p:sp>
      <mc:AlternateContent xmlns:mc="http://schemas.openxmlformats.org/markup-compatibility/2006">
        <mc:Choice xmlns:p14="http://schemas.microsoft.com/office/powerpoint/2010/main" Requires="p14">
          <p:contentPart p14:bwMode="auto" r:id="rId4">
            <p14:nvContentPartPr>
              <p14:cNvPr id="2050" name="Ink 7"/>
              <p14:cNvContentPartPr>
                <a14:cpLocks xmlns:a14="http://schemas.microsoft.com/office/drawing/2010/main" noRot="1" noChangeAspect="1" noEditPoints="1" noChangeArrowheads="1" noChangeShapeType="1"/>
              </p14:cNvContentPartPr>
              <p14:nvPr/>
            </p14:nvContentPartPr>
            <p14:xfrm>
              <a:off x="6935788" y="3994150"/>
              <a:ext cx="377825" cy="14288"/>
            </p14:xfrm>
          </p:contentPart>
        </mc:Choice>
        <mc:Fallback>
          <p:pic>
            <p:nvPicPr>
              <p:cNvPr id="2050" name="Ink 7"/>
              <p:cNvPicPr>
                <a:picLocks noRot="1" noChangeAspect="1" noEditPoints="1" noChangeArrowheads="1" noChangeShapeType="1"/>
              </p:cNvPicPr>
              <p:nvPr/>
            </p:nvPicPr>
            <p:blipFill>
              <a:blip r:embed="rId5"/>
              <a:stretch>
                <a:fillRect/>
              </a:stretch>
            </p:blipFill>
            <p:spPr>
              <a:xfrm>
                <a:off x="6929311" y="3987720"/>
                <a:ext cx="390779" cy="27147"/>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056" name="Ink 13"/>
              <p14:cNvContentPartPr>
                <a14:cpLocks xmlns:a14="http://schemas.microsoft.com/office/drawing/2010/main" noRot="1" noChangeAspect="1" noEditPoints="1" noChangeArrowheads="1" noChangeShapeType="1"/>
              </p14:cNvContentPartPr>
              <p14:nvPr/>
            </p14:nvContentPartPr>
            <p14:xfrm>
              <a:off x="857250" y="2949575"/>
              <a:ext cx="2949575" cy="2057400"/>
            </p14:xfrm>
          </p:contentPart>
        </mc:Choice>
        <mc:Fallback>
          <p:pic>
            <p:nvPicPr>
              <p:cNvPr id="2056" name="Ink 13"/>
              <p:cNvPicPr>
                <a:picLocks noRot="1" noChangeAspect="1" noEditPoints="1" noChangeArrowheads="1" noChangeShapeType="1"/>
              </p:cNvPicPr>
              <p:nvPr/>
            </p:nvPicPr>
            <p:blipFill>
              <a:blip r:embed="rId7"/>
              <a:stretch>
                <a:fillRect/>
              </a:stretch>
            </p:blipFill>
            <p:spPr>
              <a:xfrm>
                <a:off x="847890" y="2940215"/>
                <a:ext cx="2968296" cy="20761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2" name="Ink 11"/>
              <p14:cNvContentPartPr/>
              <p14:nvPr/>
            </p14:nvContentPartPr>
            <p14:xfrm>
              <a:off x="2623410" y="4087175"/>
              <a:ext cx="206015" cy="231480"/>
            </p14:xfrm>
          </p:contentPart>
        </mc:Choice>
        <mc:Fallback>
          <p:pic>
            <p:nvPicPr>
              <p:cNvPr id="12" name="Ink 11"/>
              <p:cNvPicPr/>
              <p:nvPr/>
            </p:nvPicPr>
            <p:blipFill>
              <a:blip r:embed="rId9"/>
              <a:stretch>
                <a:fillRect/>
              </a:stretch>
            </p:blipFill>
            <p:spPr>
              <a:xfrm>
                <a:off x="2614046" y="4077815"/>
                <a:ext cx="224744" cy="2502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2" name="Ink 31"/>
              <p14:cNvContentPartPr/>
              <p14:nvPr/>
            </p14:nvContentPartPr>
            <p14:xfrm>
              <a:off x="6129326" y="3240088"/>
              <a:ext cx="900000" cy="334801"/>
            </p14:xfrm>
          </p:contentPart>
        </mc:Choice>
        <mc:Fallback>
          <p:pic>
            <p:nvPicPr>
              <p:cNvPr id="32" name="Ink 31"/>
              <p:cNvPicPr/>
              <p:nvPr/>
            </p:nvPicPr>
            <p:blipFill>
              <a:blip r:embed="rId11"/>
              <a:stretch>
                <a:fillRect/>
              </a:stretch>
            </p:blipFill>
            <p:spPr>
              <a:xfrm>
                <a:off x="6119966" y="3230728"/>
                <a:ext cx="918720" cy="353521"/>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51" name="Ink 50"/>
              <p14:cNvContentPartPr/>
              <p14:nvPr/>
            </p14:nvContentPartPr>
            <p14:xfrm>
              <a:off x="5217806" y="4378768"/>
              <a:ext cx="2537280" cy="1888561"/>
            </p14:xfrm>
          </p:contentPart>
        </mc:Choice>
        <mc:Fallback>
          <p:pic>
            <p:nvPicPr>
              <p:cNvPr id="51" name="Ink 50"/>
              <p:cNvPicPr/>
              <p:nvPr/>
            </p:nvPicPr>
            <p:blipFill>
              <a:blip r:embed="rId13"/>
              <a:stretch>
                <a:fillRect/>
              </a:stretch>
            </p:blipFill>
            <p:spPr>
              <a:xfrm>
                <a:off x="5204486" y="4363288"/>
                <a:ext cx="2564640" cy="1917721"/>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52" name="Ink 51"/>
              <p14:cNvContentPartPr/>
              <p14:nvPr/>
            </p14:nvContentPartPr>
            <p14:xfrm>
              <a:off x="4921250" y="5423873"/>
              <a:ext cx="2750038" cy="1040427"/>
            </p14:xfrm>
          </p:contentPart>
        </mc:Choice>
        <mc:Fallback>
          <p:pic>
            <p:nvPicPr>
              <p:cNvPr id="52" name="Ink 51"/>
              <p:cNvPicPr/>
              <p:nvPr/>
            </p:nvPicPr>
            <p:blipFill>
              <a:blip r:embed="rId15"/>
              <a:stretch>
                <a:fillRect/>
              </a:stretch>
            </p:blipFill>
            <p:spPr>
              <a:xfrm>
                <a:off x="4911890" y="5414513"/>
                <a:ext cx="2768758" cy="1059147"/>
              </a:xfrm>
              <a:prstGeom prst="rect">
                <a:avLst/>
              </a:prstGeom>
            </p:spPr>
          </p:pic>
        </mc:Fallback>
      </mc:AlternateContent>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What is a Transversal?</a:t>
            </a:r>
            <a:endParaRPr lang="en-US" dirty="0">
              <a:solidFill>
                <a:schemeClr val="accent1">
                  <a:satMod val="150000"/>
                </a:schemeClr>
              </a:solidFill>
            </a:endParaRPr>
          </a:p>
        </p:txBody>
      </p:sp>
      <p:sp>
        <p:nvSpPr>
          <p:cNvPr id="19459" name="Content Placeholder 2"/>
          <p:cNvSpPr>
            <a:spLocks noGrp="1"/>
          </p:cNvSpPr>
          <p:nvPr>
            <p:ph idx="1"/>
          </p:nvPr>
        </p:nvSpPr>
        <p:spPr>
          <a:xfrm>
            <a:off x="457200" y="1752600"/>
            <a:ext cx="8229600" cy="4625975"/>
          </a:xfrm>
        </p:spPr>
        <p:txBody>
          <a:bodyPr/>
          <a:lstStyle/>
          <a:p>
            <a:pPr eaLnBrk="1" hangingPunct="1"/>
            <a:r>
              <a:rPr lang="en-US" altLang="en-US" smtClean="0"/>
              <a:t>A </a:t>
            </a:r>
            <a:r>
              <a:rPr lang="en-US" altLang="en-US" smtClean="0">
                <a:solidFill>
                  <a:srgbClr val="C00000"/>
                </a:solidFill>
              </a:rPr>
              <a:t>transversal</a:t>
            </a:r>
            <a:r>
              <a:rPr lang="en-US" altLang="en-US" smtClean="0"/>
              <a:t> is a line that intersects two or more lines at different points.</a:t>
            </a:r>
          </a:p>
          <a:p>
            <a:pPr eaLnBrk="1" hangingPunct="1">
              <a:buFont typeface="Wingdings 2" panose="05020102010507070707" pitchFamily="18" charset="2"/>
              <a:buNone/>
            </a:pPr>
            <a:endParaRPr lang="en-US" altLang="en-US" smtClean="0"/>
          </a:p>
        </p:txBody>
      </p:sp>
      <p:cxnSp>
        <p:nvCxnSpPr>
          <p:cNvPr id="12" name="Straight Arrow Connector 11"/>
          <p:cNvCxnSpPr/>
          <p:nvPr/>
        </p:nvCxnSpPr>
        <p:spPr>
          <a:xfrm rot="16200000" flipH="1">
            <a:off x="1066800" y="3810000"/>
            <a:ext cx="2514600" cy="1295400"/>
          </a:xfrm>
          <a:prstGeom prst="straightConnector1">
            <a:avLst/>
          </a:prstGeom>
          <a:ln w="762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105400" y="4191000"/>
            <a:ext cx="2590800" cy="304800"/>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105400" y="5029200"/>
            <a:ext cx="2743200" cy="457200"/>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85800" y="5029200"/>
            <a:ext cx="3048000" cy="1588"/>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85800" y="4114800"/>
            <a:ext cx="2895600" cy="1588"/>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5067300" y="4305300"/>
            <a:ext cx="2514600" cy="304800"/>
          </a:xfrm>
          <a:prstGeom prst="straightConnector1">
            <a:avLst/>
          </a:prstGeom>
          <a:ln w="762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5181600" y="3657600"/>
            <a:ext cx="2667000" cy="76200"/>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0-#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0-#ppt_w/2"/>
                                          </p:val>
                                        </p:tav>
                                        <p:tav tm="100000">
                                          <p:val>
                                            <p:strVal val="#ppt_x"/>
                                          </p:val>
                                        </p:tav>
                                      </p:tavLst>
                                    </p:anim>
                                    <p:anim calcmode="lin" valueType="num">
                                      <p:cBhvr additive="base">
                                        <p:cTn id="18" dur="500" fill="hold"/>
                                        <p:tgtEl>
                                          <p:spTgt spid="26"/>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500" fill="hold"/>
                                        <p:tgtEl>
                                          <p:spTgt spid="15"/>
                                        </p:tgtEl>
                                        <p:attrNameLst>
                                          <p:attrName>ppt_x</p:attrName>
                                        </p:attrNameLst>
                                      </p:cBhvr>
                                      <p:tavLst>
                                        <p:tav tm="0">
                                          <p:val>
                                            <p:strVal val="0-#ppt_w/2"/>
                                          </p:val>
                                        </p:tav>
                                        <p:tav tm="100000">
                                          <p:val>
                                            <p:strVal val="#ppt_x"/>
                                          </p:val>
                                        </p:tav>
                                      </p:tavLst>
                                    </p:anim>
                                    <p:anim calcmode="lin" valueType="num">
                                      <p:cBhvr additive="base">
                                        <p:cTn id="23" dur="500" fill="hold"/>
                                        <p:tgtEl>
                                          <p:spTgt spid="15"/>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1"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fill="hold"/>
                                        <p:tgtEl>
                                          <p:spTgt spid="24"/>
                                        </p:tgtEl>
                                        <p:attrNameLst>
                                          <p:attrName>ppt_x</p:attrName>
                                        </p:attrNameLst>
                                      </p:cBhvr>
                                      <p:tavLst>
                                        <p:tav tm="0">
                                          <p:val>
                                            <p:strVal val="#ppt_x"/>
                                          </p:val>
                                        </p:tav>
                                        <p:tav tm="100000">
                                          <p:val>
                                            <p:strVal val="#ppt_x"/>
                                          </p:val>
                                        </p:tav>
                                      </p:tavLst>
                                    </p:anim>
                                    <p:anim calcmode="lin" valueType="num">
                                      <p:cBhvr additive="base">
                                        <p:cTn id="33" dur="500" fill="hold"/>
                                        <p:tgtEl>
                                          <p:spTgt spid="24"/>
                                        </p:tgtEl>
                                        <p:attrNameLst>
                                          <p:attrName>ppt_y</p:attrName>
                                        </p:attrNameLst>
                                      </p:cBhvr>
                                      <p:tavLst>
                                        <p:tav tm="0">
                                          <p:val>
                                            <p:strVal val="0-#ppt_h/2"/>
                                          </p:val>
                                        </p:tav>
                                        <p:tav tm="100000">
                                          <p:val>
                                            <p:strVal val="#ppt_y"/>
                                          </p:val>
                                        </p:tav>
                                      </p:tavLst>
                                    </p:anim>
                                  </p:childTnLst>
                                </p:cTn>
                              </p:par>
                            </p:childTnLst>
                          </p:cTn>
                        </p:par>
                        <p:par>
                          <p:cTn id="34" fill="hold" nodeType="afterGroup">
                            <p:stCondLst>
                              <p:cond delay="3000"/>
                            </p:stCondLst>
                            <p:childTnLst>
                              <p:par>
                                <p:cTn id="35" presetID="2" presetClass="entr" presetSubtype="1"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Special Angle Names</a:t>
            </a:r>
            <a:endParaRPr lang="en-US" dirty="0">
              <a:solidFill>
                <a:schemeClr val="accent1">
                  <a:satMod val="150000"/>
                </a:schemeClr>
              </a:solidFill>
            </a:endParaRPr>
          </a:p>
        </p:txBody>
      </p:sp>
      <p:pic>
        <p:nvPicPr>
          <p:cNvPr id="215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287588"/>
            <a:ext cx="4876800" cy="416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nvGraphicFramePr>
        <p:xfrm>
          <a:off x="0" y="1676400"/>
          <a:ext cx="2743200" cy="5086352"/>
        </p:xfrm>
        <a:graphic>
          <a:graphicData uri="http://schemas.openxmlformats.org/drawingml/2006/table">
            <a:tbl>
              <a:tblPr firstRow="1" bandRow="1">
                <a:tableStyleId>{5C22544A-7EE6-4342-B048-85BDC9FD1C3A}</a:tableStyleId>
              </a:tblPr>
              <a:tblGrid>
                <a:gridCol w="1732547"/>
                <a:gridCol w="1010653"/>
              </a:tblGrid>
              <a:tr h="649584">
                <a:tc>
                  <a:txBody>
                    <a:bodyPr/>
                    <a:lstStyle/>
                    <a:p>
                      <a:r>
                        <a:rPr lang="en-US" sz="1800" dirty="0" smtClean="0"/>
                        <a:t>Name</a:t>
                      </a:r>
                      <a:endParaRPr lang="en-US" sz="1800" dirty="0"/>
                    </a:p>
                  </a:txBody>
                  <a:tcPr marT="45725" marB="45725"/>
                </a:tc>
                <a:tc>
                  <a:txBody>
                    <a:bodyPr/>
                    <a:lstStyle/>
                    <a:p>
                      <a:r>
                        <a:rPr lang="en-US" sz="1800" dirty="0" smtClean="0"/>
                        <a:t>#’s</a:t>
                      </a:r>
                      <a:endParaRPr lang="en-US" sz="1800" dirty="0"/>
                    </a:p>
                  </a:txBody>
                  <a:tcPr marT="45725" marB="45725"/>
                </a:tc>
              </a:tr>
              <a:tr h="649584">
                <a:tc>
                  <a:txBody>
                    <a:bodyPr/>
                    <a:lstStyle/>
                    <a:p>
                      <a:r>
                        <a:rPr lang="en-US" sz="1800" dirty="0" smtClean="0"/>
                        <a:t>Interior</a:t>
                      </a:r>
                      <a:r>
                        <a:rPr lang="en-US" sz="1800" baseline="0" dirty="0" smtClean="0"/>
                        <a:t> Angles</a:t>
                      </a:r>
                    </a:p>
                    <a:p>
                      <a:endParaRPr lang="en-US" sz="1800" dirty="0"/>
                    </a:p>
                  </a:txBody>
                  <a:tcPr marT="45725" marB="45725"/>
                </a:tc>
                <a:tc>
                  <a:txBody>
                    <a:bodyPr/>
                    <a:lstStyle/>
                    <a:p>
                      <a:endParaRPr lang="en-US" sz="1800" dirty="0"/>
                    </a:p>
                  </a:txBody>
                  <a:tcPr marT="45725" marB="45725"/>
                </a:tc>
              </a:tr>
              <a:tr h="649584">
                <a:tc>
                  <a:txBody>
                    <a:bodyPr/>
                    <a:lstStyle/>
                    <a:p>
                      <a:r>
                        <a:rPr lang="en-US" sz="1800" dirty="0" smtClean="0"/>
                        <a:t>Exterior Angles</a:t>
                      </a:r>
                    </a:p>
                    <a:p>
                      <a:endParaRPr lang="en-US" sz="1800" dirty="0"/>
                    </a:p>
                  </a:txBody>
                  <a:tcPr marT="45725" marB="45725"/>
                </a:tc>
                <a:tc>
                  <a:txBody>
                    <a:bodyPr/>
                    <a:lstStyle/>
                    <a:p>
                      <a:endParaRPr lang="en-US" sz="1800" dirty="0"/>
                    </a:p>
                  </a:txBody>
                  <a:tcPr marT="45725" marB="45725"/>
                </a:tc>
              </a:tr>
              <a:tr h="649584">
                <a:tc>
                  <a:txBody>
                    <a:bodyPr/>
                    <a:lstStyle/>
                    <a:p>
                      <a:r>
                        <a:rPr lang="en-US" sz="1800" dirty="0" smtClean="0"/>
                        <a:t>Alternate Interior Angles</a:t>
                      </a:r>
                      <a:endParaRPr lang="en-US" sz="1800" dirty="0"/>
                    </a:p>
                  </a:txBody>
                  <a:tcPr marT="45725" marB="45725"/>
                </a:tc>
                <a:tc>
                  <a:txBody>
                    <a:bodyPr/>
                    <a:lstStyle/>
                    <a:p>
                      <a:endParaRPr lang="en-US" sz="1800" baseline="0" dirty="0" smtClean="0"/>
                    </a:p>
                  </a:txBody>
                  <a:tcPr marT="45725" marB="45725"/>
                </a:tc>
              </a:tr>
              <a:tr h="649584">
                <a:tc>
                  <a:txBody>
                    <a:bodyPr/>
                    <a:lstStyle/>
                    <a:p>
                      <a:r>
                        <a:rPr lang="en-US" sz="1800" dirty="0" smtClean="0"/>
                        <a:t>Alternate Exterior Angles</a:t>
                      </a:r>
                      <a:endParaRPr lang="en-US" sz="1800" dirty="0"/>
                    </a:p>
                  </a:txBody>
                  <a:tcPr marT="45725" marB="45725"/>
                </a:tc>
                <a:tc>
                  <a:txBody>
                    <a:bodyPr/>
                    <a:lstStyle/>
                    <a:p>
                      <a:endParaRPr lang="en-US" sz="1800" dirty="0"/>
                    </a:p>
                  </a:txBody>
                  <a:tcPr marT="45725" marB="45725"/>
                </a:tc>
              </a:tr>
              <a:tr h="649584">
                <a:tc>
                  <a:txBody>
                    <a:bodyPr/>
                    <a:lstStyle/>
                    <a:p>
                      <a:r>
                        <a:rPr lang="en-US" sz="1800" dirty="0" smtClean="0"/>
                        <a:t>Consecutive Interior</a:t>
                      </a:r>
                      <a:r>
                        <a:rPr lang="en-US" sz="1800" baseline="0" dirty="0" smtClean="0"/>
                        <a:t> Angles</a:t>
                      </a:r>
                      <a:endParaRPr lang="en-US" sz="1800" dirty="0"/>
                    </a:p>
                  </a:txBody>
                  <a:tcPr marT="45725" marB="45725"/>
                </a:tc>
                <a:tc>
                  <a:txBody>
                    <a:bodyPr/>
                    <a:lstStyle/>
                    <a:p>
                      <a:endParaRPr lang="en-US" sz="1800" dirty="0"/>
                    </a:p>
                  </a:txBody>
                  <a:tcPr marT="45725" marB="45725"/>
                </a:tc>
              </a:tr>
              <a:tr h="1188848">
                <a:tc>
                  <a:txBody>
                    <a:bodyPr/>
                    <a:lstStyle/>
                    <a:p>
                      <a:r>
                        <a:rPr lang="en-US" sz="1800" dirty="0" smtClean="0"/>
                        <a:t>Corresponding Angles</a:t>
                      </a:r>
                      <a:endParaRPr lang="en-US" sz="1800" dirty="0"/>
                    </a:p>
                  </a:txBody>
                  <a:tcPr marT="45725" marB="45725"/>
                </a:tc>
                <a:tc>
                  <a:txBody>
                    <a:bodyPr/>
                    <a:lstStyle/>
                    <a:p>
                      <a:endParaRPr lang="en-US" sz="1800" dirty="0" smtClean="0"/>
                    </a:p>
                    <a:p>
                      <a:endParaRPr lang="en-US" sz="1800" dirty="0" smtClean="0"/>
                    </a:p>
                    <a:p>
                      <a:endParaRPr lang="en-US" sz="1800" dirty="0" smtClean="0"/>
                    </a:p>
                    <a:p>
                      <a:endParaRPr lang="en-US" sz="1800" dirty="0"/>
                    </a:p>
                  </a:txBody>
                  <a:tcPr marT="45725" marB="45725"/>
                </a:tc>
              </a:tr>
            </a:tbl>
          </a:graphicData>
        </a:graphic>
      </p:graphicFrame>
      <p:sp>
        <p:nvSpPr>
          <p:cNvPr id="21534" name="TextBox 7"/>
          <p:cNvSpPr txBox="1">
            <a:spLocks noChangeArrowheads="1"/>
          </p:cNvSpPr>
          <p:nvPr/>
        </p:nvSpPr>
        <p:spPr bwMode="auto">
          <a:xfrm>
            <a:off x="3048000" y="152400"/>
            <a:ext cx="609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latin typeface="Corbel" panose="020B0503020204020204" pitchFamily="34" charset="0"/>
              </a:rPr>
              <a:t>Imagine a sandwich. </a:t>
            </a:r>
          </a:p>
          <a:p>
            <a:pPr eaLnBrk="1" hangingPunct="1"/>
            <a:r>
              <a:rPr lang="en-US" altLang="en-US" sz="2000" b="1">
                <a:solidFill>
                  <a:schemeClr val="bg1"/>
                </a:solidFill>
                <a:latin typeface="Corbel" panose="020B0503020204020204" pitchFamily="34" charset="0"/>
              </a:rPr>
              <a:t> Lines m and n are represented by the bread and the transversal line is the toothpick. </a:t>
            </a:r>
          </a:p>
        </p:txBody>
      </p:sp>
      <p:sp>
        <p:nvSpPr>
          <p:cNvPr id="21535" name="TextBox 8"/>
          <p:cNvSpPr txBox="1">
            <a:spLocks noChangeArrowheads="1"/>
          </p:cNvSpPr>
          <p:nvPr/>
        </p:nvSpPr>
        <p:spPr bwMode="auto">
          <a:xfrm>
            <a:off x="5410200" y="6553200"/>
            <a:ext cx="1828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latin typeface="Corbel" panose="020B0503020204020204" pitchFamily="34" charset="0"/>
              </a:rPr>
              <a:t>Glencoe McGraw Hill  Geometry Book</a:t>
            </a:r>
          </a:p>
        </p:txBody>
      </p:sp>
      <p:sp>
        <p:nvSpPr>
          <p:cNvPr id="21536" name="Rectangle 10"/>
          <p:cNvSpPr>
            <a:spLocks noChangeArrowheads="1"/>
          </p:cNvSpPr>
          <p:nvPr/>
        </p:nvSpPr>
        <p:spPr bwMode="auto">
          <a:xfrm>
            <a:off x="2895600" y="1524000"/>
            <a:ext cx="4038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latin typeface="Corbel" panose="020B0503020204020204" pitchFamily="34" charset="0"/>
              </a:rPr>
              <a:t>http://g-ecx.images-amazon.com/images/G/01/askville/291827_9042666_mywrite/blt.jpg</a:t>
            </a:r>
          </a:p>
        </p:txBody>
      </p:sp>
      <p:pic>
        <p:nvPicPr>
          <p:cNvPr id="21537" name="Picture 11" descr="blt.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1752600"/>
            <a:ext cx="2895600"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5">
            <p14:nvContentPartPr>
              <p14:cNvPr id="3074" name="Ink 2"/>
              <p14:cNvContentPartPr>
                <a14:cpLocks xmlns:a14="http://schemas.microsoft.com/office/drawing/2010/main" noRot="1" noChangeAspect="1" noEditPoints="1" noChangeArrowheads="1" noChangeShapeType="1"/>
              </p14:cNvContentPartPr>
              <p14:nvPr/>
            </p14:nvContentPartPr>
            <p14:xfrm>
              <a:off x="34925" y="2374900"/>
              <a:ext cx="2665413" cy="4286250"/>
            </p14:xfrm>
          </p:contentPart>
        </mc:Choice>
        <mc:Fallback>
          <p:pic>
            <p:nvPicPr>
              <p:cNvPr id="3074" name="Ink 2"/>
              <p:cNvPicPr>
                <a:picLocks noRot="1" noChangeAspect="1" noEditPoints="1" noChangeArrowheads="1" noChangeShapeType="1"/>
              </p:cNvPicPr>
              <p:nvPr/>
            </p:nvPicPr>
            <p:blipFill>
              <a:blip r:embed="rId6"/>
              <a:stretch>
                <a:fillRect/>
              </a:stretch>
            </p:blipFill>
            <p:spPr>
              <a:xfrm>
                <a:off x="25565" y="2365540"/>
                <a:ext cx="2684133" cy="430497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075" name="Ink 3"/>
              <p14:cNvContentPartPr>
                <a14:cpLocks xmlns:a14="http://schemas.microsoft.com/office/drawing/2010/main" noRot="1" noChangeAspect="1" noEditPoints="1" noChangeArrowheads="1" noChangeShapeType="1"/>
              </p14:cNvContentPartPr>
              <p14:nvPr/>
            </p14:nvContentPartPr>
            <p14:xfrm>
              <a:off x="5040313" y="3736975"/>
              <a:ext cx="26987" cy="26988"/>
            </p14:xfrm>
          </p:contentPart>
        </mc:Choice>
        <mc:Fallback>
          <p:pic>
            <p:nvPicPr>
              <p:cNvPr id="3075" name="Ink 3"/>
              <p:cNvPicPr>
                <a:picLocks noRot="1" noChangeAspect="1" noEditPoints="1" noChangeArrowheads="1" noChangeShapeType="1"/>
              </p:cNvPicPr>
              <p:nvPr/>
            </p:nvPicPr>
            <p:blipFill>
              <a:blip r:embed="rId8"/>
              <a:stretch>
                <a:fillRect/>
              </a:stretch>
            </p:blipFill>
            <p:spPr>
              <a:xfrm>
                <a:off x="5030958" y="3727619"/>
                <a:ext cx="45698" cy="45700"/>
              </a:xfrm>
              <a:prstGeom prst="rect">
                <a:avLst/>
              </a:prstGeom>
            </p:spPr>
          </p:pic>
        </mc:Fallback>
      </mc:AlternateContent>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dirty="0" smtClean="0">
                <a:solidFill>
                  <a:schemeClr val="accent1">
                    <a:satMod val="150000"/>
                  </a:schemeClr>
                </a:solidFill>
              </a:rPr>
              <a:t>Examples</a:t>
            </a:r>
            <a:endParaRPr lang="en-US" dirty="0">
              <a:solidFill>
                <a:schemeClr val="accent1">
                  <a:satMod val="150000"/>
                </a:schemeClr>
              </a:solidFill>
            </a:endParaRPr>
          </a:p>
        </p:txBody>
      </p:sp>
      <p:sp>
        <p:nvSpPr>
          <p:cNvPr id="23555" name="Content Placeholder 2"/>
          <p:cNvSpPr>
            <a:spLocks noGrp="1"/>
          </p:cNvSpPr>
          <p:nvPr>
            <p:ph sz="half" idx="1"/>
          </p:nvPr>
        </p:nvSpPr>
        <p:spPr>
          <a:xfrm>
            <a:off x="457200" y="1773238"/>
            <a:ext cx="4038600" cy="4624387"/>
          </a:xfrm>
        </p:spPr>
        <p:txBody>
          <a:bodyPr/>
          <a:lstStyle/>
          <a:p>
            <a:pPr eaLnBrk="1" hangingPunct="1">
              <a:buFont typeface="Wingdings 2" panose="05020102010507070707" pitchFamily="18" charset="2"/>
              <a:buNone/>
            </a:pPr>
            <a:endParaRPr lang="en-US" altLang="en-US" smtClean="0"/>
          </a:p>
          <a:p>
            <a:pPr eaLnBrk="1" hangingPunct="1">
              <a:buFont typeface="Wingdings 2" panose="05020102010507070707" pitchFamily="18" charset="2"/>
              <a:buNone/>
            </a:pPr>
            <a:endParaRPr lang="en-US" altLang="en-US" smtClean="0"/>
          </a:p>
          <a:p>
            <a:pPr eaLnBrk="1" hangingPunct="1">
              <a:buFont typeface="Wingdings 2" panose="05020102010507070707" pitchFamily="18" charset="2"/>
              <a:buNone/>
            </a:pPr>
            <a:r>
              <a:rPr lang="en-US" altLang="en-US" smtClean="0"/>
              <a:t>1.) 4 and 10</a:t>
            </a:r>
          </a:p>
          <a:p>
            <a:pPr eaLnBrk="1" hangingPunct="1">
              <a:buFont typeface="Wingdings 2" panose="05020102010507070707" pitchFamily="18" charset="2"/>
              <a:buNone/>
            </a:pPr>
            <a:r>
              <a:rPr lang="en-US" altLang="en-US" smtClean="0"/>
              <a:t> </a:t>
            </a:r>
          </a:p>
          <a:p>
            <a:pPr eaLnBrk="1" hangingPunct="1">
              <a:buFont typeface="Wingdings 2" panose="05020102010507070707" pitchFamily="18" charset="2"/>
              <a:buNone/>
            </a:pPr>
            <a:r>
              <a:rPr lang="en-US" altLang="en-US" smtClean="0"/>
              <a:t>2.) 2 and 12</a:t>
            </a:r>
          </a:p>
          <a:p>
            <a:pPr eaLnBrk="1" hangingPunct="1">
              <a:buFont typeface="Wingdings 2" panose="05020102010507070707" pitchFamily="18" charset="2"/>
              <a:buNone/>
            </a:pPr>
            <a:r>
              <a:rPr lang="en-US" altLang="en-US" smtClean="0"/>
              <a:t> </a:t>
            </a:r>
          </a:p>
          <a:p>
            <a:pPr eaLnBrk="1" hangingPunct="1">
              <a:buFont typeface="Wingdings 2" panose="05020102010507070707" pitchFamily="18" charset="2"/>
              <a:buNone/>
            </a:pPr>
            <a:r>
              <a:rPr lang="en-US" altLang="en-US" smtClean="0"/>
              <a:t>3.) 7 and 3</a:t>
            </a:r>
          </a:p>
          <a:p>
            <a:pPr eaLnBrk="1" hangingPunct="1">
              <a:buFont typeface="Wingdings 2" panose="05020102010507070707" pitchFamily="18" charset="2"/>
              <a:buNone/>
            </a:pPr>
            <a:r>
              <a:rPr lang="en-US" altLang="en-US" smtClean="0"/>
              <a:t> </a:t>
            </a:r>
          </a:p>
          <a:p>
            <a:pPr eaLnBrk="1" hangingPunct="1">
              <a:buFont typeface="Wingdings 2" panose="05020102010507070707" pitchFamily="18" charset="2"/>
              <a:buNone/>
            </a:pPr>
            <a:r>
              <a:rPr lang="en-US" altLang="en-US" smtClean="0"/>
              <a:t>4.) 13 and 10</a:t>
            </a:r>
          </a:p>
          <a:p>
            <a:pPr eaLnBrk="1" hangingPunct="1"/>
            <a:endParaRPr lang="en-US" altLang="en-US" smtClean="0"/>
          </a:p>
        </p:txBody>
      </p:sp>
      <p:pic>
        <p:nvPicPr>
          <p:cNvPr id="235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828800"/>
            <a:ext cx="4751388" cy="462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Box 5"/>
          <p:cNvSpPr txBox="1">
            <a:spLocks noChangeArrowheads="1"/>
          </p:cNvSpPr>
          <p:nvPr/>
        </p:nvSpPr>
        <p:spPr bwMode="auto">
          <a:xfrm>
            <a:off x="5791200" y="5867400"/>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latin typeface="Corbel" panose="020B0503020204020204" pitchFamily="34" charset="0"/>
              </a:rPr>
              <a:t>Glencoe McGraw Hill  Geometry Book copyright  2004, ISBN 0-07-866876-X</a:t>
            </a:r>
          </a:p>
          <a:p>
            <a:pPr eaLnBrk="1" hangingPunct="1"/>
            <a:endParaRPr lang="en-US" altLang="en-US" sz="800">
              <a:latin typeface="Corbel" panose="020B0503020204020204" pitchFamily="34" charset="0"/>
            </a:endParaRPr>
          </a:p>
        </p:txBody>
      </p:sp>
      <p:sp>
        <p:nvSpPr>
          <p:cNvPr id="23558" name="TextBox 6"/>
          <p:cNvSpPr txBox="1">
            <a:spLocks noChangeArrowheads="1"/>
          </p:cNvSpPr>
          <p:nvPr/>
        </p:nvSpPr>
        <p:spPr bwMode="auto">
          <a:xfrm>
            <a:off x="0" y="1447800"/>
            <a:ext cx="83026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latin typeface="Corbel" panose="020B0503020204020204" pitchFamily="34" charset="0"/>
              </a:rPr>
              <a:t>Name the transversal that forms each pair of angles.  </a:t>
            </a:r>
          </a:p>
          <a:p>
            <a:pPr eaLnBrk="1" hangingPunct="1"/>
            <a:r>
              <a:rPr lang="en-US" altLang="en-US" sz="2400" b="1">
                <a:latin typeface="Corbel" panose="020B0503020204020204" pitchFamily="34" charset="0"/>
              </a:rPr>
              <a:t>Then identify the special name for each angle pair.</a:t>
            </a:r>
          </a:p>
          <a:p>
            <a:pPr eaLnBrk="1" hangingPunct="1"/>
            <a:endParaRPr lang="en-US" altLang="en-US">
              <a:latin typeface="Corbel" panose="020B0503020204020204" pitchFamily="34" charset="0"/>
            </a:endParaRPr>
          </a:p>
        </p:txBody>
      </p:sp>
      <mc:AlternateContent xmlns:mc="http://schemas.openxmlformats.org/markup-compatibility/2006">
        <mc:Choice xmlns:p14="http://schemas.microsoft.com/office/powerpoint/2010/main" Requires="p14">
          <p:contentPart p14:bwMode="auto" r:id="rId4">
            <p14:nvContentPartPr>
              <p14:cNvPr id="4098" name="Ink 2"/>
              <p14:cNvContentPartPr>
                <a14:cpLocks xmlns:a14="http://schemas.microsoft.com/office/drawing/2010/main" noRot="1" noChangeAspect="1" noEditPoints="1" noChangeArrowheads="1" noChangeShapeType="1"/>
              </p14:cNvContentPartPr>
              <p14:nvPr/>
            </p14:nvContentPartPr>
            <p14:xfrm>
              <a:off x="1079500" y="3146425"/>
              <a:ext cx="1295400" cy="428625"/>
            </p14:xfrm>
          </p:contentPart>
        </mc:Choice>
        <mc:Fallback>
          <p:pic>
            <p:nvPicPr>
              <p:cNvPr id="4098" name="Ink 2"/>
              <p:cNvPicPr>
                <a:picLocks noRot="1" noChangeAspect="1" noEditPoints="1" noChangeArrowheads="1" noChangeShapeType="1"/>
              </p:cNvPicPr>
              <p:nvPr/>
            </p:nvPicPr>
            <p:blipFill>
              <a:blip r:embed="rId5"/>
              <a:stretch>
                <a:fillRect/>
              </a:stretch>
            </p:blipFill>
            <p:spPr>
              <a:xfrm>
                <a:off x="1070139" y="3137068"/>
                <a:ext cx="1314122" cy="447339"/>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099" name="Ink 3"/>
              <p14:cNvContentPartPr>
                <a14:cpLocks xmlns:a14="http://schemas.microsoft.com/office/drawing/2010/main" noRot="1" noChangeAspect="1" noEditPoints="1" noChangeArrowheads="1" noChangeShapeType="1"/>
              </p14:cNvContentPartPr>
              <p14:nvPr/>
            </p14:nvContentPartPr>
            <p14:xfrm>
              <a:off x="942975" y="4064000"/>
              <a:ext cx="1414463" cy="479425"/>
            </p14:xfrm>
          </p:contentPart>
        </mc:Choice>
        <mc:Fallback>
          <p:pic>
            <p:nvPicPr>
              <p:cNvPr id="4099" name="Ink 3"/>
              <p:cNvPicPr>
                <a:picLocks noRot="1" noChangeAspect="1" noEditPoints="1" noChangeArrowheads="1" noChangeShapeType="1"/>
              </p:cNvPicPr>
              <p:nvPr/>
            </p:nvPicPr>
            <p:blipFill>
              <a:blip r:embed="rId7"/>
              <a:stretch>
                <a:fillRect/>
              </a:stretch>
            </p:blipFill>
            <p:spPr>
              <a:xfrm>
                <a:off x="933615" y="4054642"/>
                <a:ext cx="1433183" cy="498141"/>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4100" name="Ink 4"/>
              <p14:cNvContentPartPr>
                <a14:cpLocks xmlns:a14="http://schemas.microsoft.com/office/drawing/2010/main" noRot="1" noChangeAspect="1" noEditPoints="1" noChangeArrowheads="1" noChangeShapeType="1"/>
              </p14:cNvContentPartPr>
              <p14:nvPr/>
            </p14:nvContentPartPr>
            <p14:xfrm>
              <a:off x="711200" y="4843463"/>
              <a:ext cx="1106488" cy="454025"/>
            </p14:xfrm>
          </p:contentPart>
        </mc:Choice>
        <mc:Fallback>
          <p:pic>
            <p:nvPicPr>
              <p:cNvPr id="4100" name="Ink 4"/>
              <p:cNvPicPr>
                <a:picLocks noRot="1" noChangeAspect="1" noEditPoints="1" noChangeArrowheads="1" noChangeShapeType="1"/>
              </p:cNvPicPr>
              <p:nvPr/>
            </p:nvPicPr>
            <p:blipFill>
              <a:blip r:embed="rId9"/>
              <a:stretch>
                <a:fillRect/>
              </a:stretch>
            </p:blipFill>
            <p:spPr>
              <a:xfrm>
                <a:off x="701841" y="4834102"/>
                <a:ext cx="1125205" cy="472748"/>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4101" name="Ink 5"/>
              <p14:cNvContentPartPr>
                <a14:cpLocks xmlns:a14="http://schemas.microsoft.com/office/drawing/2010/main" noRot="1" noChangeAspect="1" noEditPoints="1" noChangeArrowheads="1" noChangeShapeType="1"/>
              </p14:cNvContentPartPr>
              <p14:nvPr/>
            </p14:nvContentPartPr>
            <p14:xfrm>
              <a:off x="1971675" y="4775200"/>
              <a:ext cx="1063625" cy="428625"/>
            </p14:xfrm>
          </p:contentPart>
        </mc:Choice>
        <mc:Fallback>
          <p:pic>
            <p:nvPicPr>
              <p:cNvPr id="4101" name="Ink 5"/>
              <p:cNvPicPr>
                <a:picLocks noRot="1" noChangeAspect="1" noEditPoints="1" noChangeArrowheads="1" noChangeShapeType="1"/>
              </p:cNvPicPr>
              <p:nvPr/>
            </p:nvPicPr>
            <p:blipFill>
              <a:blip r:embed="rId11"/>
              <a:stretch>
                <a:fillRect/>
              </a:stretch>
            </p:blipFill>
            <p:spPr>
              <a:xfrm>
                <a:off x="1962317" y="4765843"/>
                <a:ext cx="1082342" cy="447339"/>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4102" name="Ink 6"/>
              <p14:cNvContentPartPr>
                <a14:cpLocks xmlns:a14="http://schemas.microsoft.com/office/drawing/2010/main" noRot="1" noChangeAspect="1" noEditPoints="1" noChangeArrowheads="1" noChangeShapeType="1"/>
              </p14:cNvContentPartPr>
              <p14:nvPr/>
            </p14:nvContentPartPr>
            <p14:xfrm>
              <a:off x="960438" y="5751513"/>
              <a:ext cx="1689100" cy="506412"/>
            </p14:xfrm>
          </p:contentPart>
        </mc:Choice>
        <mc:Fallback>
          <p:pic>
            <p:nvPicPr>
              <p:cNvPr id="4102" name="Ink 6"/>
              <p:cNvPicPr>
                <a:picLocks noRot="1" noChangeAspect="1" noEditPoints="1" noChangeArrowheads="1" noChangeShapeType="1"/>
              </p:cNvPicPr>
              <p:nvPr/>
            </p:nvPicPr>
            <p:blipFill>
              <a:blip r:embed="rId13"/>
              <a:stretch>
                <a:fillRect/>
              </a:stretch>
            </p:blipFill>
            <p:spPr>
              <a:xfrm>
                <a:off x="951078" y="5742155"/>
                <a:ext cx="1707820" cy="525128"/>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4103" name="Ink 7"/>
              <p14:cNvContentPartPr>
                <a14:cpLocks xmlns:a14="http://schemas.microsoft.com/office/drawing/2010/main" noRot="1" noChangeAspect="1" noEditPoints="1" noChangeArrowheads="1" noChangeShapeType="1"/>
              </p14:cNvContentPartPr>
              <p14:nvPr/>
            </p14:nvContentPartPr>
            <p14:xfrm>
              <a:off x="2992438" y="5597525"/>
              <a:ext cx="1028700" cy="677863"/>
            </p14:xfrm>
          </p:contentPart>
        </mc:Choice>
        <mc:Fallback>
          <p:pic>
            <p:nvPicPr>
              <p:cNvPr id="4103" name="Ink 7"/>
              <p:cNvPicPr>
                <a:picLocks noRot="1" noChangeAspect="1" noEditPoints="1" noChangeArrowheads="1" noChangeShapeType="1"/>
              </p:cNvPicPr>
              <p:nvPr/>
            </p:nvPicPr>
            <p:blipFill>
              <a:blip r:embed="rId15"/>
              <a:stretch>
                <a:fillRect/>
              </a:stretch>
            </p:blipFill>
            <p:spPr>
              <a:xfrm>
                <a:off x="2983080" y="5588165"/>
                <a:ext cx="1047417" cy="696583"/>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4104" name="Ink 8"/>
              <p14:cNvContentPartPr>
                <a14:cpLocks xmlns:a14="http://schemas.microsoft.com/office/drawing/2010/main" noRot="1" noChangeAspect="1" noEditPoints="1" noChangeArrowheads="1" noChangeShapeType="1"/>
              </p14:cNvContentPartPr>
              <p14:nvPr/>
            </p14:nvContentPartPr>
            <p14:xfrm>
              <a:off x="5880100" y="3711575"/>
              <a:ext cx="488950" cy="403225"/>
            </p14:xfrm>
          </p:contentPart>
        </mc:Choice>
        <mc:Fallback>
          <p:pic>
            <p:nvPicPr>
              <p:cNvPr id="4104" name="Ink 8"/>
              <p:cNvPicPr>
                <a:picLocks noRot="1" noChangeAspect="1" noEditPoints="1" noChangeArrowheads="1" noChangeShapeType="1"/>
              </p:cNvPicPr>
              <p:nvPr/>
            </p:nvPicPr>
            <p:blipFill>
              <a:blip r:embed="rId17"/>
              <a:stretch>
                <a:fillRect/>
              </a:stretch>
            </p:blipFill>
            <p:spPr>
              <a:xfrm>
                <a:off x="5870739" y="3702223"/>
                <a:ext cx="507673" cy="421929"/>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4105" name="Ink 9"/>
              <p14:cNvContentPartPr>
                <a14:cpLocks xmlns:a14="http://schemas.microsoft.com/office/drawing/2010/main" noRot="1" noChangeAspect="1" noEditPoints="1" noChangeArrowheads="1" noChangeShapeType="1"/>
              </p14:cNvContentPartPr>
              <p14:nvPr/>
            </p14:nvContentPartPr>
            <p14:xfrm>
              <a:off x="6807200" y="2863850"/>
              <a:ext cx="385763" cy="342900"/>
            </p14:xfrm>
          </p:contentPart>
        </mc:Choice>
        <mc:Fallback>
          <p:pic>
            <p:nvPicPr>
              <p:cNvPr id="4105" name="Ink 9"/>
              <p:cNvPicPr>
                <a:picLocks noRot="1" noChangeAspect="1" noEditPoints="1" noChangeArrowheads="1" noChangeShapeType="1"/>
              </p:cNvPicPr>
              <p:nvPr/>
            </p:nvPicPr>
            <p:blipFill>
              <a:blip r:embed="rId19"/>
              <a:stretch>
                <a:fillRect/>
              </a:stretch>
            </p:blipFill>
            <p:spPr>
              <a:xfrm>
                <a:off x="6797844" y="2854495"/>
                <a:ext cx="404475" cy="36161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4106" name="Ink 10"/>
              <p14:cNvContentPartPr>
                <a14:cpLocks xmlns:a14="http://schemas.microsoft.com/office/drawing/2010/main" noRot="1" noChangeAspect="1" noEditPoints="1" noChangeArrowheads="1" noChangeShapeType="1"/>
              </p14:cNvContentPartPr>
              <p14:nvPr/>
            </p14:nvContentPartPr>
            <p14:xfrm>
              <a:off x="7097713" y="3789363"/>
              <a:ext cx="385762" cy="25400"/>
            </p14:xfrm>
          </p:contentPart>
        </mc:Choice>
        <mc:Fallback>
          <p:pic>
            <p:nvPicPr>
              <p:cNvPr id="4106" name="Ink 10"/>
              <p:cNvPicPr>
                <a:picLocks noRot="1" noChangeAspect="1" noEditPoints="1" noChangeArrowheads="1" noChangeShapeType="1"/>
              </p:cNvPicPr>
              <p:nvPr/>
            </p:nvPicPr>
            <p:blipFill>
              <a:blip r:embed="rId21"/>
              <a:stretch>
                <a:fillRect/>
              </a:stretch>
            </p:blipFill>
            <p:spPr>
              <a:xfrm>
                <a:off x="7088357" y="3780062"/>
                <a:ext cx="404474" cy="44003"/>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4107" name="Ink 11"/>
              <p14:cNvContentPartPr>
                <a14:cpLocks xmlns:a14="http://schemas.microsoft.com/office/drawing/2010/main" noRot="1" noChangeAspect="1" noEditPoints="1" noChangeArrowheads="1" noChangeShapeType="1"/>
              </p14:cNvContentPartPr>
              <p14:nvPr/>
            </p14:nvContentPartPr>
            <p14:xfrm>
              <a:off x="6507163" y="4672013"/>
              <a:ext cx="454025" cy="9525"/>
            </p14:xfrm>
          </p:contentPart>
        </mc:Choice>
        <mc:Fallback>
          <p:pic>
            <p:nvPicPr>
              <p:cNvPr id="4107" name="Ink 11"/>
              <p:cNvPicPr>
                <a:picLocks noRot="1" noChangeAspect="1" noEditPoints="1" noChangeArrowheads="1" noChangeShapeType="1"/>
              </p:cNvPicPr>
              <p:nvPr/>
            </p:nvPicPr>
            <p:blipFill>
              <a:blip r:embed="rId23"/>
              <a:stretch>
                <a:fillRect/>
              </a:stretch>
            </p:blipFill>
            <p:spPr>
              <a:xfrm>
                <a:off x="6497802" y="4662488"/>
                <a:ext cx="472748" cy="28575"/>
              </a:xfrm>
              <a:prstGeom prst="rect">
                <a:avLst/>
              </a:prstGeom>
            </p:spPr>
          </p:pic>
        </mc:Fallback>
      </mc:AlternateContent>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Module</Template>
  <TotalTime>194</TotalTime>
  <Words>251</Words>
  <Application>Microsoft Office PowerPoint</Application>
  <PresentationFormat>On-screen Show (4:3)</PresentationFormat>
  <Paragraphs>70</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Corbel</vt:lpstr>
      <vt:lpstr>Wingdings 2</vt:lpstr>
      <vt:lpstr>Wingdings</vt:lpstr>
      <vt:lpstr>Wingdings 3</vt:lpstr>
      <vt:lpstr>Calibri</vt:lpstr>
      <vt:lpstr>Module</vt:lpstr>
      <vt:lpstr>                                Parallel  Lines</vt:lpstr>
      <vt:lpstr>Fair Use Disclaimer</vt:lpstr>
      <vt:lpstr>What is the difference between Parallel and Skew Lines?</vt:lpstr>
      <vt:lpstr>Symbols</vt:lpstr>
      <vt:lpstr>Examples</vt:lpstr>
      <vt:lpstr>What is a Transversal?</vt:lpstr>
      <vt:lpstr>Special Angle Names</vt:lpstr>
      <vt:lpstr>Examples</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Lines and Transversals</dc:title>
  <dc:creator>Your User Name</dc:creator>
  <cp:lastModifiedBy>Michelle McMahan</cp:lastModifiedBy>
  <cp:revision>44</cp:revision>
  <dcterms:created xsi:type="dcterms:W3CDTF">2010-07-12T20:06:15Z</dcterms:created>
  <dcterms:modified xsi:type="dcterms:W3CDTF">2015-01-26T12:54:29Z</dcterms:modified>
</cp:coreProperties>
</file>